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93" r:id="rId2"/>
    <p:sldId id="266" r:id="rId3"/>
    <p:sldId id="257" r:id="rId4"/>
    <p:sldId id="279" r:id="rId5"/>
    <p:sldId id="294" r:id="rId6"/>
    <p:sldId id="296" r:id="rId7"/>
    <p:sldId id="259" r:id="rId8"/>
    <p:sldId id="258" r:id="rId9"/>
    <p:sldId id="295" r:id="rId10"/>
    <p:sldId id="260" r:id="rId11"/>
  </p:sldIdLst>
  <p:sldSz cx="12192000" cy="6858000"/>
  <p:notesSz cx="6858000" cy="9144000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6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2" autoAdjust="0"/>
    <p:restoredTop sz="94635"/>
  </p:normalViewPr>
  <p:slideViewPr>
    <p:cSldViewPr snapToGrid="0" snapToObjects="1" showGuides="1">
      <p:cViewPr varScale="1">
        <p:scale>
          <a:sx n="74" d="100"/>
          <a:sy n="74" d="100"/>
        </p:scale>
        <p:origin x="642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0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2" d="100"/>
        <a:sy n="8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75B96-0528-4EB3-BD49-1B7E7EBAB967}" type="datetimeFigureOut">
              <a:rPr lang="zh-CN" altLang="en-US" smtClean="0"/>
              <a:t>2026/5/15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0C148F-9A36-414E-A051-93CFF09916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009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01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9036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7288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0991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52979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31194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4046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6047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0959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7753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9896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35" b="94"/>
          <a:stretch>
            <a:fillRect/>
          </a:stretch>
        </p:blipFill>
        <p:spPr>
          <a:xfrm>
            <a:off x="0" y="1"/>
            <a:ext cx="12192000" cy="6992471"/>
          </a:xfrm>
          <a:custGeom>
            <a:avLst/>
            <a:gdLst>
              <a:gd name="connsiteX0" fmla="*/ 0 w 12192000"/>
              <a:gd name="connsiteY0" fmla="*/ 0 h 6992471"/>
              <a:gd name="connsiteX1" fmla="*/ 12192000 w 12192000"/>
              <a:gd name="connsiteY1" fmla="*/ 0 h 6992471"/>
              <a:gd name="connsiteX2" fmla="*/ 12192000 w 12192000"/>
              <a:gd name="connsiteY2" fmla="*/ 6992471 h 6992471"/>
              <a:gd name="connsiteX3" fmla="*/ 0 w 12192000"/>
              <a:gd name="connsiteY3" fmla="*/ 6992471 h 6992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992471">
                <a:moveTo>
                  <a:pt x="0" y="0"/>
                </a:moveTo>
                <a:lnTo>
                  <a:pt x="12192000" y="0"/>
                </a:lnTo>
                <a:lnTo>
                  <a:pt x="12192000" y="6992471"/>
                </a:lnTo>
                <a:lnTo>
                  <a:pt x="0" y="699247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79496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9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2.&#38283;&#35506;&#30003;&#35531;&#26360;&#35531;&#21516;&#26178;&#25552;&#20379;&#38651;&#23376;&#27284;&#33267;ex037@mail.oit.edu.tw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A_文本框 115"/>
          <p:cNvSpPr txBox="1"/>
          <p:nvPr>
            <p:custDataLst>
              <p:tags r:id="rId1"/>
            </p:custDataLst>
          </p:nvPr>
        </p:nvSpPr>
        <p:spPr>
          <a:xfrm>
            <a:off x="4966893" y="1956240"/>
            <a:ext cx="641714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5400" dirty="0">
                <a:solidFill>
                  <a:schemeClr val="tx2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115</a:t>
            </a:r>
            <a:r>
              <a:rPr kumimoji="1" lang="zh-TW" altLang="en-US" sz="5400" dirty="0">
                <a:solidFill>
                  <a:schemeClr val="tx2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學年第</a:t>
            </a:r>
            <a:r>
              <a:rPr kumimoji="1" lang="en-US" altLang="zh-TW" sz="5400" dirty="0">
                <a:solidFill>
                  <a:schemeClr val="tx2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1</a:t>
            </a:r>
            <a:r>
              <a:rPr kumimoji="1" lang="zh-TW" altLang="en-US" sz="5400" dirty="0">
                <a:solidFill>
                  <a:schemeClr val="tx2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學期</a:t>
            </a:r>
            <a:endParaRPr kumimoji="1" lang="en-US" altLang="zh-TW" sz="5400" dirty="0">
              <a:solidFill>
                <a:schemeClr val="tx2"/>
              </a:solidFill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r>
              <a:rPr kumimoji="1" lang="zh-TW" altLang="en-US" sz="5400" dirty="0">
                <a:solidFill>
                  <a:schemeClr val="tx2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具</a:t>
            </a:r>
            <a:r>
              <a:rPr kumimoji="1" lang="zh-TW" altLang="en-US" sz="5400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服務學習</a:t>
            </a:r>
            <a:r>
              <a:rPr kumimoji="1" lang="zh-TW" altLang="en-US" sz="5400" dirty="0">
                <a:solidFill>
                  <a:schemeClr val="tx2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內涵課程</a:t>
            </a:r>
            <a:endParaRPr kumimoji="1" lang="en-US" altLang="zh-TW" sz="5400" dirty="0">
              <a:solidFill>
                <a:schemeClr val="tx2"/>
              </a:solidFill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 algn="ctr"/>
            <a:r>
              <a:rPr kumimoji="1" lang="zh-TW" altLang="en-US" sz="5400" dirty="0">
                <a:solidFill>
                  <a:schemeClr val="tx2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招募中</a:t>
            </a:r>
            <a:endParaRPr kumimoji="1" lang="zh-CN" altLang="en-US" sz="5400" dirty="0">
              <a:solidFill>
                <a:schemeClr val="tx2"/>
              </a:solidFill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</p:txBody>
      </p:sp>
      <p:grpSp>
        <p:nvGrpSpPr>
          <p:cNvPr id="117" name="PA_组合 98"/>
          <p:cNvGrpSpPr/>
          <p:nvPr>
            <p:custDataLst>
              <p:tags r:id="rId2"/>
            </p:custDataLst>
          </p:nvPr>
        </p:nvGrpSpPr>
        <p:grpSpPr>
          <a:xfrm>
            <a:off x="-1821015" y="2739954"/>
            <a:ext cx="5414512" cy="5211995"/>
            <a:chOff x="0" y="0"/>
            <a:chExt cx="1232382" cy="1280079"/>
          </a:xfrm>
        </p:grpSpPr>
        <p:sp>
          <p:nvSpPr>
            <p:cNvPr id="118" name="chenying0907 92"/>
            <p:cNvSpPr/>
            <p:nvPr/>
          </p:nvSpPr>
          <p:spPr>
            <a:xfrm>
              <a:off x="63500" y="431806"/>
              <a:ext cx="1168883" cy="8482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69" h="20335" extrusionOk="0">
                  <a:moveTo>
                    <a:pt x="13379" y="9888"/>
                  </a:moveTo>
                  <a:cubicBezTo>
                    <a:pt x="16156" y="7987"/>
                    <a:pt x="19260" y="4290"/>
                    <a:pt x="20047" y="0"/>
                  </a:cubicBezTo>
                  <a:cubicBezTo>
                    <a:pt x="21600" y="7245"/>
                    <a:pt x="19676" y="14890"/>
                    <a:pt x="14434" y="18706"/>
                  </a:cubicBezTo>
                  <a:cubicBezTo>
                    <a:pt x="10460" y="21600"/>
                    <a:pt x="5646" y="20542"/>
                    <a:pt x="2448" y="16290"/>
                  </a:cubicBezTo>
                  <a:cubicBezTo>
                    <a:pt x="1349" y="14829"/>
                    <a:pt x="841" y="13153"/>
                    <a:pt x="0" y="11506"/>
                  </a:cubicBezTo>
                  <a:cubicBezTo>
                    <a:pt x="415" y="12319"/>
                    <a:pt x="2222" y="12745"/>
                    <a:pt x="2888" y="12873"/>
                  </a:cubicBezTo>
                  <a:cubicBezTo>
                    <a:pt x="4049" y="13097"/>
                    <a:pt x="5240" y="12941"/>
                    <a:pt x="6395" y="12727"/>
                  </a:cubicBezTo>
                  <a:cubicBezTo>
                    <a:pt x="8821" y="12276"/>
                    <a:pt x="11185" y="11390"/>
                    <a:pt x="13379" y="9888"/>
                  </a:cubicBezTo>
                  <a:close/>
                </a:path>
              </a:pathLst>
            </a:custGeom>
            <a:solidFill>
              <a:srgbClr val="E7E4E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19" name="chenying0907 93"/>
            <p:cNvSpPr/>
            <p:nvPr/>
          </p:nvSpPr>
          <p:spPr>
            <a:xfrm>
              <a:off x="0" y="6"/>
              <a:ext cx="1229464" cy="12777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14" h="17624" extrusionOk="0">
                  <a:moveTo>
                    <a:pt x="18089" y="13212"/>
                  </a:moveTo>
                  <a:cubicBezTo>
                    <a:pt x="20793" y="8665"/>
                    <a:pt x="19051" y="1688"/>
                    <a:pt x="12580" y="249"/>
                  </a:cubicBezTo>
                  <a:cubicBezTo>
                    <a:pt x="5779" y="-1264"/>
                    <a:pt x="-807" y="4397"/>
                    <a:pt x="81" y="10133"/>
                  </a:cubicBezTo>
                  <a:cubicBezTo>
                    <a:pt x="1215" y="17455"/>
                    <a:pt x="11799" y="20336"/>
                    <a:pt x="17105" y="14539"/>
                  </a:cubicBezTo>
                  <a:cubicBezTo>
                    <a:pt x="17481" y="14129"/>
                    <a:pt x="17809" y="13683"/>
                    <a:pt x="18089" y="13212"/>
                  </a:cubicBezTo>
                  <a:close/>
                </a:path>
              </a:pathLst>
            </a:custGeom>
            <a:noFill/>
            <a:ln w="762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20" name="chenying0907 94"/>
            <p:cNvSpPr/>
            <p:nvPr/>
          </p:nvSpPr>
          <p:spPr>
            <a:xfrm flipH="1" flipV="1">
              <a:off x="598375" y="0"/>
              <a:ext cx="12664" cy="1275141"/>
            </a:xfrm>
            <a:prstGeom prst="line">
              <a:avLst/>
            </a:pr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121" name="chenying0907 95"/>
            <p:cNvSpPr/>
            <p:nvPr/>
          </p:nvSpPr>
          <p:spPr>
            <a:xfrm>
              <a:off x="228599" y="6"/>
              <a:ext cx="761433" cy="12642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47" h="18273" extrusionOk="0">
                  <a:moveTo>
                    <a:pt x="12391" y="18096"/>
                  </a:moveTo>
                  <a:cubicBezTo>
                    <a:pt x="20299" y="16704"/>
                    <a:pt x="20971" y="9754"/>
                    <a:pt x="20010" y="6028"/>
                  </a:cubicBezTo>
                  <a:cubicBezTo>
                    <a:pt x="19534" y="4185"/>
                    <a:pt x="18487" y="1426"/>
                    <a:pt x="14982" y="544"/>
                  </a:cubicBezTo>
                  <a:cubicBezTo>
                    <a:pt x="3960" y="-2230"/>
                    <a:pt x="-629" y="6301"/>
                    <a:pt x="69" y="10363"/>
                  </a:cubicBezTo>
                  <a:cubicBezTo>
                    <a:pt x="598" y="13437"/>
                    <a:pt x="5155" y="19370"/>
                    <a:pt x="12391" y="18096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22" name="chenying0907 96"/>
            <p:cNvSpPr/>
            <p:nvPr/>
          </p:nvSpPr>
          <p:spPr>
            <a:xfrm>
              <a:off x="50800" y="381006"/>
              <a:ext cx="1143000" cy="536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7084" extrusionOk="0">
                  <a:moveTo>
                    <a:pt x="0" y="10975"/>
                  </a:moveTo>
                  <a:cubicBezTo>
                    <a:pt x="5633" y="-4190"/>
                    <a:pt x="11507" y="-2443"/>
                    <a:pt x="17154" y="8930"/>
                  </a:cubicBezTo>
                  <a:cubicBezTo>
                    <a:pt x="18363" y="11362"/>
                    <a:pt x="19610" y="11211"/>
                    <a:pt x="20810" y="14623"/>
                  </a:cubicBezTo>
                  <a:cubicBezTo>
                    <a:pt x="21087" y="15412"/>
                    <a:pt x="21308" y="17410"/>
                    <a:pt x="21600" y="17039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23" name="chenying0907 97"/>
            <p:cNvSpPr/>
            <p:nvPr/>
          </p:nvSpPr>
          <p:spPr>
            <a:xfrm>
              <a:off x="38100" y="825506"/>
              <a:ext cx="1163030" cy="32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683" extrusionOk="0">
                  <a:moveTo>
                    <a:pt x="0" y="13166"/>
                  </a:moveTo>
                  <a:cubicBezTo>
                    <a:pt x="1349" y="4232"/>
                    <a:pt x="2977" y="14571"/>
                    <a:pt x="4335" y="16158"/>
                  </a:cubicBezTo>
                  <a:cubicBezTo>
                    <a:pt x="8003" y="20406"/>
                    <a:pt x="11670" y="21600"/>
                    <a:pt x="15337" y="15282"/>
                  </a:cubicBezTo>
                  <a:cubicBezTo>
                    <a:pt x="17520" y="11503"/>
                    <a:pt x="19444" y="14571"/>
                    <a:pt x="21600" y="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111" name="PA_组合 139"/>
          <p:cNvGrpSpPr/>
          <p:nvPr>
            <p:custDataLst>
              <p:tags r:id="rId3"/>
            </p:custDataLst>
          </p:nvPr>
        </p:nvGrpSpPr>
        <p:grpSpPr>
          <a:xfrm rot="10800000">
            <a:off x="424008" y="2246131"/>
            <a:ext cx="2611427" cy="242835"/>
            <a:chOff x="12700" y="-1"/>
            <a:chExt cx="1395068" cy="386881"/>
          </a:xfrm>
        </p:grpSpPr>
        <p:sp>
          <p:nvSpPr>
            <p:cNvPr id="112" name="chenying0907 135"/>
            <p:cNvSpPr/>
            <p:nvPr/>
          </p:nvSpPr>
          <p:spPr>
            <a:xfrm>
              <a:off x="1371600" y="-1"/>
              <a:ext cx="36168" cy="336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919" h="14783" extrusionOk="0">
                  <a:moveTo>
                    <a:pt x="14668" y="9624"/>
                  </a:moveTo>
                  <a:cubicBezTo>
                    <a:pt x="13296" y="16702"/>
                    <a:pt x="3141" y="16108"/>
                    <a:pt x="711" y="10207"/>
                  </a:cubicBezTo>
                  <a:cubicBezTo>
                    <a:pt x="-4134" y="-1569"/>
                    <a:pt x="17466" y="-4898"/>
                    <a:pt x="14668" y="9624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14" name="chenying0907 136"/>
            <p:cNvSpPr/>
            <p:nvPr/>
          </p:nvSpPr>
          <p:spPr>
            <a:xfrm>
              <a:off x="12700" y="12698"/>
              <a:ext cx="1352489" cy="3741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912" extrusionOk="0">
                  <a:moveTo>
                    <a:pt x="0" y="11488"/>
                  </a:moveTo>
                  <a:cubicBezTo>
                    <a:pt x="487" y="15274"/>
                    <a:pt x="2411" y="21290"/>
                    <a:pt x="3846" y="19628"/>
                  </a:cubicBezTo>
                  <a:cubicBezTo>
                    <a:pt x="4495" y="18877"/>
                    <a:pt x="4749" y="16868"/>
                    <a:pt x="5017" y="14957"/>
                  </a:cubicBezTo>
                  <a:cubicBezTo>
                    <a:pt x="5420" y="12072"/>
                    <a:pt x="5921" y="7692"/>
                    <a:pt x="6882" y="6380"/>
                  </a:cubicBezTo>
                  <a:cubicBezTo>
                    <a:pt x="7909" y="4976"/>
                    <a:pt x="8909" y="7635"/>
                    <a:pt x="9446" y="10215"/>
                  </a:cubicBezTo>
                  <a:cubicBezTo>
                    <a:pt x="10035" y="13042"/>
                    <a:pt x="10932" y="15637"/>
                    <a:pt x="12033" y="14691"/>
                  </a:cubicBezTo>
                  <a:cubicBezTo>
                    <a:pt x="13984" y="13011"/>
                    <a:pt x="12576" y="4396"/>
                    <a:pt x="14172" y="1656"/>
                  </a:cubicBezTo>
                  <a:cubicBezTo>
                    <a:pt x="14906" y="396"/>
                    <a:pt x="15577" y="1880"/>
                    <a:pt x="16102" y="3544"/>
                  </a:cubicBezTo>
                  <a:cubicBezTo>
                    <a:pt x="16745" y="5586"/>
                    <a:pt x="17079" y="7207"/>
                    <a:pt x="18030" y="7490"/>
                  </a:cubicBezTo>
                  <a:cubicBezTo>
                    <a:pt x="18588" y="7656"/>
                    <a:pt x="19101" y="6897"/>
                    <a:pt x="19447" y="5427"/>
                  </a:cubicBezTo>
                  <a:cubicBezTo>
                    <a:pt x="19755" y="4117"/>
                    <a:pt x="19782" y="1393"/>
                    <a:pt x="20208" y="457"/>
                  </a:cubicBezTo>
                  <a:cubicBezTo>
                    <a:pt x="20555" y="-310"/>
                    <a:pt x="21224" y="60"/>
                    <a:pt x="21600" y="337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124" name="PA_组合 131"/>
          <p:cNvGrpSpPr/>
          <p:nvPr>
            <p:custDataLst>
              <p:tags r:id="rId4"/>
            </p:custDataLst>
          </p:nvPr>
        </p:nvGrpSpPr>
        <p:grpSpPr>
          <a:xfrm rot="12654620" flipV="1">
            <a:off x="3159509" y="1529680"/>
            <a:ext cx="1228267" cy="1399683"/>
            <a:chOff x="0" y="0"/>
            <a:chExt cx="1270000" cy="1091425"/>
          </a:xfrm>
        </p:grpSpPr>
        <p:sp>
          <p:nvSpPr>
            <p:cNvPr id="125" name="chenying0907 125"/>
            <p:cNvSpPr/>
            <p:nvPr/>
          </p:nvSpPr>
          <p:spPr>
            <a:xfrm>
              <a:off x="355600" y="266700"/>
              <a:ext cx="648718" cy="8082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371" y="15519"/>
                  </a:moveTo>
                  <a:cubicBezTo>
                    <a:pt x="18543" y="17158"/>
                    <a:pt x="18935" y="19724"/>
                    <a:pt x="19275" y="21600"/>
                  </a:cubicBezTo>
                  <a:cubicBezTo>
                    <a:pt x="19609" y="18899"/>
                    <a:pt x="20824" y="15817"/>
                    <a:pt x="21600" y="13143"/>
                  </a:cubicBezTo>
                  <a:lnTo>
                    <a:pt x="0" y="0"/>
                  </a:lnTo>
                  <a:cubicBezTo>
                    <a:pt x="0" y="0"/>
                    <a:pt x="17371" y="15519"/>
                    <a:pt x="17371" y="15519"/>
                  </a:cubicBezTo>
                  <a:close/>
                </a:path>
              </a:pathLst>
            </a:custGeom>
            <a:solidFill>
              <a:srgbClr val="E7E4E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grpSp>
          <p:nvGrpSpPr>
            <p:cNvPr id="126" name="Group 130"/>
            <p:cNvGrpSpPr/>
            <p:nvPr/>
          </p:nvGrpSpPr>
          <p:grpSpPr>
            <a:xfrm>
              <a:off x="0" y="0"/>
              <a:ext cx="1270000" cy="1091426"/>
              <a:chOff x="0" y="0"/>
              <a:chExt cx="1270000" cy="1091425"/>
            </a:xfrm>
          </p:grpSpPr>
          <p:sp>
            <p:nvSpPr>
              <p:cNvPr id="127" name="chenying0907 126"/>
              <p:cNvSpPr/>
              <p:nvPr/>
            </p:nvSpPr>
            <p:spPr>
              <a:xfrm>
                <a:off x="0" y="0"/>
                <a:ext cx="888592" cy="10914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8516" y="5552"/>
                      <a:pt x="15211" y="10785"/>
                      <a:pt x="21600" y="16688"/>
                    </a:cubicBezTo>
                    <a:cubicBezTo>
                      <a:pt x="18956" y="18979"/>
                      <a:pt x="14998" y="19147"/>
                      <a:pt x="12325" y="21600"/>
                    </a:cubicBezTo>
                    <a:cubicBezTo>
                      <a:pt x="8974" y="17526"/>
                      <a:pt x="8870" y="15376"/>
                      <a:pt x="6637" y="10800"/>
                    </a:cubicBezTo>
                    <a:cubicBezTo>
                      <a:pt x="5366" y="8193"/>
                      <a:pt x="2056" y="2254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28" name="chenying0907 127"/>
              <p:cNvSpPr/>
              <p:nvPr/>
            </p:nvSpPr>
            <p:spPr>
              <a:xfrm>
                <a:off x="0" y="0"/>
                <a:ext cx="1270000" cy="7559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380" y="12054"/>
                    </a:moveTo>
                    <a:cubicBezTo>
                      <a:pt x="11598" y="15147"/>
                      <a:pt x="14200" y="19689"/>
                      <a:pt x="16833" y="21600"/>
                    </a:cubicBezTo>
                    <a:cubicBezTo>
                      <a:pt x="18014" y="19571"/>
                      <a:pt x="20025" y="17911"/>
                      <a:pt x="21600" y="16704"/>
                    </a:cubicBezTo>
                    <a:cubicBezTo>
                      <a:pt x="14953" y="11525"/>
                      <a:pt x="7053" y="3483"/>
                      <a:pt x="0" y="0"/>
                    </a:cubicBezTo>
                    <a:cubicBezTo>
                      <a:pt x="0" y="0"/>
                      <a:pt x="6515" y="8057"/>
                      <a:pt x="9380" y="1205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29" name="chenying0907 128"/>
              <p:cNvSpPr/>
              <p:nvPr/>
            </p:nvSpPr>
            <p:spPr>
              <a:xfrm>
                <a:off x="876300" y="762000"/>
                <a:ext cx="127000" cy="3164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6068"/>
                    </a:moveTo>
                    <a:cubicBezTo>
                      <a:pt x="5986" y="10255"/>
                      <a:pt x="7989" y="16810"/>
                      <a:pt x="9724" y="21600"/>
                    </a:cubicBezTo>
                    <a:cubicBezTo>
                      <a:pt x="11432" y="14701"/>
                      <a:pt x="17634" y="6830"/>
                      <a:pt x="21600" y="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30" name="chenying0907 129"/>
              <p:cNvSpPr/>
              <p:nvPr/>
            </p:nvSpPr>
            <p:spPr>
              <a:xfrm>
                <a:off x="749300" y="952500"/>
                <a:ext cx="177800" cy="1143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5994" y="9254"/>
                      <a:pt x="14545" y="14595"/>
                      <a:pt x="21600" y="2160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</p:grpSp>
      <p:grpSp>
        <p:nvGrpSpPr>
          <p:cNvPr id="131" name="PA_组合 22"/>
          <p:cNvGrpSpPr/>
          <p:nvPr>
            <p:custDataLst>
              <p:tags r:id="rId5"/>
            </p:custDataLst>
          </p:nvPr>
        </p:nvGrpSpPr>
        <p:grpSpPr>
          <a:xfrm rot="1234529">
            <a:off x="103793" y="619030"/>
            <a:ext cx="2146377" cy="980262"/>
            <a:chOff x="0" y="-1"/>
            <a:chExt cx="1887191" cy="861891"/>
          </a:xfrm>
        </p:grpSpPr>
        <p:sp>
          <p:nvSpPr>
            <p:cNvPr id="132" name="chenying0907 20"/>
            <p:cNvSpPr/>
            <p:nvPr/>
          </p:nvSpPr>
          <p:spPr>
            <a:xfrm>
              <a:off x="279400" y="406400"/>
              <a:ext cx="1606206" cy="455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4" h="20451" extrusionOk="0">
                  <a:moveTo>
                    <a:pt x="0" y="19208"/>
                  </a:moveTo>
                  <a:cubicBezTo>
                    <a:pt x="4851" y="18183"/>
                    <a:pt x="8348" y="15830"/>
                    <a:pt x="11759" y="14762"/>
                  </a:cubicBezTo>
                  <a:cubicBezTo>
                    <a:pt x="14906" y="13777"/>
                    <a:pt x="17829" y="8081"/>
                    <a:pt x="19986" y="0"/>
                  </a:cubicBezTo>
                  <a:cubicBezTo>
                    <a:pt x="21056" y="3168"/>
                    <a:pt x="21600" y="19813"/>
                    <a:pt x="21573" y="19813"/>
                  </a:cubicBezTo>
                  <a:cubicBezTo>
                    <a:pt x="17828" y="19813"/>
                    <a:pt x="14082" y="19819"/>
                    <a:pt x="10337" y="19818"/>
                  </a:cubicBezTo>
                  <a:cubicBezTo>
                    <a:pt x="8484" y="19817"/>
                    <a:pt x="6631" y="19817"/>
                    <a:pt x="4779" y="19809"/>
                  </a:cubicBezTo>
                  <a:cubicBezTo>
                    <a:pt x="3446" y="19802"/>
                    <a:pt x="1189" y="21600"/>
                    <a:pt x="0" y="19208"/>
                  </a:cubicBezTo>
                  <a:close/>
                </a:path>
              </a:pathLst>
            </a:custGeom>
            <a:solidFill>
              <a:srgbClr val="E7E4E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33" name="chenying0907 21"/>
            <p:cNvSpPr/>
            <p:nvPr/>
          </p:nvSpPr>
          <p:spPr>
            <a:xfrm>
              <a:off x="0" y="-1"/>
              <a:ext cx="1887191" cy="848841"/>
            </a:xfrm>
            <a:custGeom>
              <a:avLst/>
              <a:gdLst>
                <a:gd name="connsiteX0" fmla="*/ 7770 w 21600"/>
                <a:gd name="connsiteY0" fmla="*/ 21519 h 23557"/>
                <a:gd name="connsiteX1" fmla="*/ 0 w 21600"/>
                <a:gd name="connsiteY1" fmla="*/ 21519 h 23557"/>
                <a:gd name="connsiteX2" fmla="*/ 745 w 21600"/>
                <a:gd name="connsiteY2" fmla="*/ 12132 h 23557"/>
                <a:gd name="connsiteX3" fmla="*/ 4557 w 21600"/>
                <a:gd name="connsiteY3" fmla="*/ 10885 h 23557"/>
                <a:gd name="connsiteX4" fmla="*/ 8782 w 21600"/>
                <a:gd name="connsiteY4" fmla="*/ 1 h 23557"/>
                <a:gd name="connsiteX5" fmla="*/ 13726 w 21600"/>
                <a:gd name="connsiteY5" fmla="*/ 11178 h 23557"/>
                <a:gd name="connsiteX6" fmla="*/ 19043 w 21600"/>
                <a:gd name="connsiteY6" fmla="*/ 7147 h 23557"/>
                <a:gd name="connsiteX7" fmla="*/ 21600 w 21600"/>
                <a:gd name="connsiteY7" fmla="*/ 21519 h 23557"/>
                <a:gd name="connsiteX8" fmla="*/ 8690 w 21600"/>
                <a:gd name="connsiteY8" fmla="*/ 23557 h 23557"/>
                <a:gd name="connsiteX0" fmla="*/ 7770 w 21600"/>
                <a:gd name="connsiteY0" fmla="*/ 21519 h 21519"/>
                <a:gd name="connsiteX1" fmla="*/ 0 w 21600"/>
                <a:gd name="connsiteY1" fmla="*/ 21519 h 21519"/>
                <a:gd name="connsiteX2" fmla="*/ 745 w 21600"/>
                <a:gd name="connsiteY2" fmla="*/ 12132 h 21519"/>
                <a:gd name="connsiteX3" fmla="*/ 4557 w 21600"/>
                <a:gd name="connsiteY3" fmla="*/ 10885 h 21519"/>
                <a:gd name="connsiteX4" fmla="*/ 8782 w 21600"/>
                <a:gd name="connsiteY4" fmla="*/ 1 h 21519"/>
                <a:gd name="connsiteX5" fmla="*/ 13726 w 21600"/>
                <a:gd name="connsiteY5" fmla="*/ 11178 h 21519"/>
                <a:gd name="connsiteX6" fmla="*/ 19043 w 21600"/>
                <a:gd name="connsiteY6" fmla="*/ 7147 h 21519"/>
                <a:gd name="connsiteX7" fmla="*/ 21600 w 21600"/>
                <a:gd name="connsiteY7" fmla="*/ 21519 h 21519"/>
                <a:gd name="connsiteX0" fmla="*/ 0 w 21600"/>
                <a:gd name="connsiteY0" fmla="*/ 21519 h 21519"/>
                <a:gd name="connsiteX1" fmla="*/ 745 w 21600"/>
                <a:gd name="connsiteY1" fmla="*/ 12132 h 21519"/>
                <a:gd name="connsiteX2" fmla="*/ 4557 w 21600"/>
                <a:gd name="connsiteY2" fmla="*/ 10885 h 21519"/>
                <a:gd name="connsiteX3" fmla="*/ 8782 w 21600"/>
                <a:gd name="connsiteY3" fmla="*/ 1 h 21519"/>
                <a:gd name="connsiteX4" fmla="*/ 13726 w 21600"/>
                <a:gd name="connsiteY4" fmla="*/ 11178 h 21519"/>
                <a:gd name="connsiteX5" fmla="*/ 19043 w 21600"/>
                <a:gd name="connsiteY5" fmla="*/ 7147 h 21519"/>
                <a:gd name="connsiteX6" fmla="*/ 21600 w 21600"/>
                <a:gd name="connsiteY6" fmla="*/ 21519 h 21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00" h="21519" extrusionOk="0">
                  <a:moveTo>
                    <a:pt x="0" y="21519"/>
                  </a:moveTo>
                  <a:cubicBezTo>
                    <a:pt x="53" y="17915"/>
                    <a:pt x="143" y="14345"/>
                    <a:pt x="745" y="12132"/>
                  </a:cubicBezTo>
                  <a:cubicBezTo>
                    <a:pt x="1347" y="9920"/>
                    <a:pt x="2460" y="9063"/>
                    <a:pt x="4557" y="10885"/>
                  </a:cubicBezTo>
                  <a:cubicBezTo>
                    <a:pt x="4266" y="3514"/>
                    <a:pt x="6464" y="-81"/>
                    <a:pt x="8782" y="1"/>
                  </a:cubicBezTo>
                  <a:cubicBezTo>
                    <a:pt x="11100" y="83"/>
                    <a:pt x="13537" y="3842"/>
                    <a:pt x="13726" y="11178"/>
                  </a:cubicBezTo>
                  <a:cubicBezTo>
                    <a:pt x="14814" y="7849"/>
                    <a:pt x="17234" y="5175"/>
                    <a:pt x="19043" y="7147"/>
                  </a:cubicBezTo>
                  <a:cubicBezTo>
                    <a:pt x="21193" y="9491"/>
                    <a:pt x="21277" y="16976"/>
                    <a:pt x="21600" y="21519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34" name="PA_chenying0907 148"/>
          <p:cNvSpPr/>
          <p:nvPr>
            <p:custDataLst>
              <p:tags r:id="rId6"/>
            </p:custDataLst>
          </p:nvPr>
        </p:nvSpPr>
        <p:spPr>
          <a:xfrm>
            <a:off x="8776282" y="6166859"/>
            <a:ext cx="3051543" cy="3474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1600" dirty="0"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課外活動組 組長 曾騰輝</a:t>
            </a:r>
            <a:endParaRPr sz="16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grpSp>
        <p:nvGrpSpPr>
          <p:cNvPr id="35" name="PA_组合 22"/>
          <p:cNvGrpSpPr/>
          <p:nvPr>
            <p:custDataLst>
              <p:tags r:id="rId7"/>
            </p:custDataLst>
          </p:nvPr>
        </p:nvGrpSpPr>
        <p:grpSpPr>
          <a:xfrm rot="2133593">
            <a:off x="3129505" y="1032228"/>
            <a:ext cx="588962" cy="268982"/>
            <a:chOff x="0" y="-1"/>
            <a:chExt cx="1887191" cy="861891"/>
          </a:xfrm>
        </p:grpSpPr>
        <p:sp>
          <p:nvSpPr>
            <p:cNvPr id="36" name="chenying0907 20"/>
            <p:cNvSpPr/>
            <p:nvPr/>
          </p:nvSpPr>
          <p:spPr>
            <a:xfrm>
              <a:off x="279400" y="406400"/>
              <a:ext cx="1606206" cy="455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4" h="20451" extrusionOk="0">
                  <a:moveTo>
                    <a:pt x="0" y="19208"/>
                  </a:moveTo>
                  <a:cubicBezTo>
                    <a:pt x="4851" y="18183"/>
                    <a:pt x="8348" y="15830"/>
                    <a:pt x="11759" y="14762"/>
                  </a:cubicBezTo>
                  <a:cubicBezTo>
                    <a:pt x="14906" y="13777"/>
                    <a:pt x="17829" y="8081"/>
                    <a:pt x="19986" y="0"/>
                  </a:cubicBezTo>
                  <a:cubicBezTo>
                    <a:pt x="21056" y="3168"/>
                    <a:pt x="21600" y="19813"/>
                    <a:pt x="21573" y="19813"/>
                  </a:cubicBezTo>
                  <a:cubicBezTo>
                    <a:pt x="17828" y="19813"/>
                    <a:pt x="14082" y="19819"/>
                    <a:pt x="10337" y="19818"/>
                  </a:cubicBezTo>
                  <a:cubicBezTo>
                    <a:pt x="8484" y="19817"/>
                    <a:pt x="6631" y="19817"/>
                    <a:pt x="4779" y="19809"/>
                  </a:cubicBezTo>
                  <a:cubicBezTo>
                    <a:pt x="3446" y="19802"/>
                    <a:pt x="1189" y="21600"/>
                    <a:pt x="0" y="19208"/>
                  </a:cubicBezTo>
                  <a:close/>
                </a:path>
              </a:pathLst>
            </a:custGeom>
            <a:solidFill>
              <a:srgbClr val="E7E4E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7" name="chenying0907 21"/>
            <p:cNvSpPr/>
            <p:nvPr/>
          </p:nvSpPr>
          <p:spPr>
            <a:xfrm>
              <a:off x="0" y="-1"/>
              <a:ext cx="1887191" cy="848841"/>
            </a:xfrm>
            <a:custGeom>
              <a:avLst/>
              <a:gdLst>
                <a:gd name="connsiteX0" fmla="*/ 7770 w 21600"/>
                <a:gd name="connsiteY0" fmla="*/ 21519 h 23557"/>
                <a:gd name="connsiteX1" fmla="*/ 0 w 21600"/>
                <a:gd name="connsiteY1" fmla="*/ 21519 h 23557"/>
                <a:gd name="connsiteX2" fmla="*/ 745 w 21600"/>
                <a:gd name="connsiteY2" fmla="*/ 12132 h 23557"/>
                <a:gd name="connsiteX3" fmla="*/ 4557 w 21600"/>
                <a:gd name="connsiteY3" fmla="*/ 10885 h 23557"/>
                <a:gd name="connsiteX4" fmla="*/ 8782 w 21600"/>
                <a:gd name="connsiteY4" fmla="*/ 1 h 23557"/>
                <a:gd name="connsiteX5" fmla="*/ 13726 w 21600"/>
                <a:gd name="connsiteY5" fmla="*/ 11178 h 23557"/>
                <a:gd name="connsiteX6" fmla="*/ 19043 w 21600"/>
                <a:gd name="connsiteY6" fmla="*/ 7147 h 23557"/>
                <a:gd name="connsiteX7" fmla="*/ 21600 w 21600"/>
                <a:gd name="connsiteY7" fmla="*/ 21519 h 23557"/>
                <a:gd name="connsiteX8" fmla="*/ 8690 w 21600"/>
                <a:gd name="connsiteY8" fmla="*/ 23557 h 23557"/>
                <a:gd name="connsiteX0" fmla="*/ 7770 w 21600"/>
                <a:gd name="connsiteY0" fmla="*/ 21519 h 21519"/>
                <a:gd name="connsiteX1" fmla="*/ 0 w 21600"/>
                <a:gd name="connsiteY1" fmla="*/ 21519 h 21519"/>
                <a:gd name="connsiteX2" fmla="*/ 745 w 21600"/>
                <a:gd name="connsiteY2" fmla="*/ 12132 h 21519"/>
                <a:gd name="connsiteX3" fmla="*/ 4557 w 21600"/>
                <a:gd name="connsiteY3" fmla="*/ 10885 h 21519"/>
                <a:gd name="connsiteX4" fmla="*/ 8782 w 21600"/>
                <a:gd name="connsiteY4" fmla="*/ 1 h 21519"/>
                <a:gd name="connsiteX5" fmla="*/ 13726 w 21600"/>
                <a:gd name="connsiteY5" fmla="*/ 11178 h 21519"/>
                <a:gd name="connsiteX6" fmla="*/ 19043 w 21600"/>
                <a:gd name="connsiteY6" fmla="*/ 7147 h 21519"/>
                <a:gd name="connsiteX7" fmla="*/ 21600 w 21600"/>
                <a:gd name="connsiteY7" fmla="*/ 21519 h 21519"/>
                <a:gd name="connsiteX0" fmla="*/ 0 w 21600"/>
                <a:gd name="connsiteY0" fmla="*/ 21519 h 21519"/>
                <a:gd name="connsiteX1" fmla="*/ 745 w 21600"/>
                <a:gd name="connsiteY1" fmla="*/ 12132 h 21519"/>
                <a:gd name="connsiteX2" fmla="*/ 4557 w 21600"/>
                <a:gd name="connsiteY2" fmla="*/ 10885 h 21519"/>
                <a:gd name="connsiteX3" fmla="*/ 8782 w 21600"/>
                <a:gd name="connsiteY3" fmla="*/ 1 h 21519"/>
                <a:gd name="connsiteX4" fmla="*/ 13726 w 21600"/>
                <a:gd name="connsiteY4" fmla="*/ 11178 h 21519"/>
                <a:gd name="connsiteX5" fmla="*/ 19043 w 21600"/>
                <a:gd name="connsiteY5" fmla="*/ 7147 h 21519"/>
                <a:gd name="connsiteX6" fmla="*/ 21600 w 21600"/>
                <a:gd name="connsiteY6" fmla="*/ 21519 h 21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00" h="21519" extrusionOk="0">
                  <a:moveTo>
                    <a:pt x="0" y="21519"/>
                  </a:moveTo>
                  <a:cubicBezTo>
                    <a:pt x="53" y="17915"/>
                    <a:pt x="143" y="14345"/>
                    <a:pt x="745" y="12132"/>
                  </a:cubicBezTo>
                  <a:cubicBezTo>
                    <a:pt x="1347" y="9920"/>
                    <a:pt x="2460" y="9063"/>
                    <a:pt x="4557" y="10885"/>
                  </a:cubicBezTo>
                  <a:cubicBezTo>
                    <a:pt x="4266" y="3514"/>
                    <a:pt x="6464" y="-81"/>
                    <a:pt x="8782" y="1"/>
                  </a:cubicBezTo>
                  <a:cubicBezTo>
                    <a:pt x="11100" y="83"/>
                    <a:pt x="13537" y="3842"/>
                    <a:pt x="13726" y="11178"/>
                  </a:cubicBezTo>
                  <a:cubicBezTo>
                    <a:pt x="14814" y="7849"/>
                    <a:pt x="17234" y="5175"/>
                    <a:pt x="19043" y="7147"/>
                  </a:cubicBezTo>
                  <a:cubicBezTo>
                    <a:pt x="21193" y="9491"/>
                    <a:pt x="21277" y="16976"/>
                    <a:pt x="21600" y="21519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8512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3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18"/>
          <p:cNvGrpSpPr/>
          <p:nvPr/>
        </p:nvGrpSpPr>
        <p:grpSpPr>
          <a:xfrm>
            <a:off x="7911862" y="2581215"/>
            <a:ext cx="4280138" cy="3167262"/>
            <a:chOff x="0" y="0"/>
            <a:chExt cx="2222306" cy="1644486"/>
          </a:xfrm>
        </p:grpSpPr>
        <p:sp>
          <p:nvSpPr>
            <p:cNvPr id="3" name="chenying0907 214"/>
            <p:cNvSpPr/>
            <p:nvPr/>
          </p:nvSpPr>
          <p:spPr>
            <a:xfrm>
              <a:off x="177800" y="-1"/>
              <a:ext cx="268610" cy="4244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17" h="20825" extrusionOk="0">
                  <a:moveTo>
                    <a:pt x="0" y="978"/>
                  </a:moveTo>
                  <a:cubicBezTo>
                    <a:pt x="4331" y="132"/>
                    <a:pt x="6848" y="-775"/>
                    <a:pt x="10359" y="1107"/>
                  </a:cubicBezTo>
                  <a:cubicBezTo>
                    <a:pt x="14373" y="3260"/>
                    <a:pt x="15631" y="7002"/>
                    <a:pt x="17595" y="9981"/>
                  </a:cubicBezTo>
                  <a:cubicBezTo>
                    <a:pt x="19135" y="12318"/>
                    <a:pt x="19785" y="13548"/>
                    <a:pt x="20568" y="16020"/>
                  </a:cubicBezTo>
                  <a:cubicBezTo>
                    <a:pt x="21600" y="19279"/>
                    <a:pt x="17061" y="19856"/>
                    <a:pt x="13655" y="20825"/>
                  </a:cubicBezTo>
                </a:path>
              </a:pathLst>
            </a:custGeom>
            <a:solidFill>
              <a:srgbClr val="E7E4E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" name="chenying0907 215"/>
            <p:cNvSpPr/>
            <p:nvPr/>
          </p:nvSpPr>
          <p:spPr>
            <a:xfrm>
              <a:off x="876300" y="990599"/>
              <a:ext cx="288326" cy="3924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23" h="18952" extrusionOk="0">
                  <a:moveTo>
                    <a:pt x="0" y="1473"/>
                  </a:moveTo>
                  <a:cubicBezTo>
                    <a:pt x="6540" y="-2648"/>
                    <a:pt x="10391" y="2786"/>
                    <a:pt x="14004" y="6685"/>
                  </a:cubicBezTo>
                  <a:cubicBezTo>
                    <a:pt x="18693" y="11746"/>
                    <a:pt x="21600" y="16421"/>
                    <a:pt x="17023" y="18952"/>
                  </a:cubicBezTo>
                </a:path>
              </a:pathLst>
            </a:custGeom>
            <a:solidFill>
              <a:srgbClr val="E7E4E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5" name="chenying0907 216"/>
            <p:cNvSpPr/>
            <p:nvPr/>
          </p:nvSpPr>
          <p:spPr>
            <a:xfrm>
              <a:off x="0" y="25400"/>
              <a:ext cx="1130505" cy="14411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86" h="21249" extrusionOk="0">
                  <a:moveTo>
                    <a:pt x="6695" y="5964"/>
                  </a:moveTo>
                  <a:cubicBezTo>
                    <a:pt x="5870" y="4835"/>
                    <a:pt x="5320" y="3733"/>
                    <a:pt x="4734" y="2782"/>
                  </a:cubicBezTo>
                  <a:cubicBezTo>
                    <a:pt x="4160" y="1851"/>
                    <a:pt x="3364" y="1097"/>
                    <a:pt x="3346" y="0"/>
                  </a:cubicBezTo>
                  <a:cubicBezTo>
                    <a:pt x="2749" y="212"/>
                    <a:pt x="2098" y="524"/>
                    <a:pt x="1695" y="926"/>
                  </a:cubicBezTo>
                  <a:cubicBezTo>
                    <a:pt x="988" y="1632"/>
                    <a:pt x="570" y="2910"/>
                    <a:pt x="299" y="3769"/>
                  </a:cubicBezTo>
                  <a:cubicBezTo>
                    <a:pt x="-19" y="4774"/>
                    <a:pt x="-82" y="5809"/>
                    <a:pt x="104" y="6834"/>
                  </a:cubicBezTo>
                  <a:cubicBezTo>
                    <a:pt x="507" y="9059"/>
                    <a:pt x="1907" y="11120"/>
                    <a:pt x="3352" y="13032"/>
                  </a:cubicBezTo>
                  <a:cubicBezTo>
                    <a:pt x="4121" y="14050"/>
                    <a:pt x="4913" y="15069"/>
                    <a:pt x="5760" y="16050"/>
                  </a:cubicBezTo>
                  <a:cubicBezTo>
                    <a:pt x="7632" y="18216"/>
                    <a:pt x="10200" y="20007"/>
                    <a:pt x="13428" y="20934"/>
                  </a:cubicBezTo>
                  <a:cubicBezTo>
                    <a:pt x="15746" y="21600"/>
                    <a:pt x="19972" y="21179"/>
                    <a:pt x="21384" y="19961"/>
                  </a:cubicBezTo>
                  <a:cubicBezTo>
                    <a:pt x="21518" y="19211"/>
                    <a:pt x="16578" y="14785"/>
                    <a:pt x="16540" y="14807"/>
                  </a:cubicBezTo>
                  <a:cubicBezTo>
                    <a:pt x="15277" y="15530"/>
                    <a:pt x="13118" y="16386"/>
                    <a:pt x="11538" y="16347"/>
                  </a:cubicBezTo>
                  <a:cubicBezTo>
                    <a:pt x="9234" y="16290"/>
                    <a:pt x="7991" y="14209"/>
                    <a:pt x="7048" y="12885"/>
                  </a:cubicBezTo>
                  <a:cubicBezTo>
                    <a:pt x="6162" y="11641"/>
                    <a:pt x="5096" y="10300"/>
                    <a:pt x="4890" y="8855"/>
                  </a:cubicBezTo>
                  <a:cubicBezTo>
                    <a:pt x="4802" y="8239"/>
                    <a:pt x="4929" y="7607"/>
                    <a:pt x="5302" y="7056"/>
                  </a:cubicBezTo>
                  <a:cubicBezTo>
                    <a:pt x="5511" y="6746"/>
                    <a:pt x="6171" y="5989"/>
                    <a:pt x="6695" y="5964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6" name="chenying0907 217"/>
            <p:cNvSpPr/>
            <p:nvPr/>
          </p:nvSpPr>
          <p:spPr>
            <a:xfrm>
              <a:off x="1041400" y="888999"/>
              <a:ext cx="1180907" cy="755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80" h="19656" extrusionOk="0">
                  <a:moveTo>
                    <a:pt x="0" y="14067"/>
                  </a:moveTo>
                  <a:cubicBezTo>
                    <a:pt x="1546" y="18995"/>
                    <a:pt x="4265" y="21549"/>
                    <a:pt x="7901" y="18005"/>
                  </a:cubicBezTo>
                  <a:cubicBezTo>
                    <a:pt x="9262" y="16678"/>
                    <a:pt x="11668" y="12078"/>
                    <a:pt x="9432" y="10109"/>
                  </a:cubicBezTo>
                  <a:cubicBezTo>
                    <a:pt x="7906" y="8766"/>
                    <a:pt x="6036" y="11469"/>
                    <a:pt x="6486" y="13754"/>
                  </a:cubicBezTo>
                  <a:cubicBezTo>
                    <a:pt x="7019" y="16458"/>
                    <a:pt x="10653" y="17259"/>
                    <a:pt x="12181" y="16654"/>
                  </a:cubicBezTo>
                  <a:cubicBezTo>
                    <a:pt x="14962" y="15554"/>
                    <a:pt x="14704" y="12109"/>
                    <a:pt x="15038" y="8516"/>
                  </a:cubicBezTo>
                  <a:cubicBezTo>
                    <a:pt x="15338" y="5296"/>
                    <a:pt x="15973" y="-51"/>
                    <a:pt x="18921" y="0"/>
                  </a:cubicBezTo>
                  <a:cubicBezTo>
                    <a:pt x="20260" y="23"/>
                    <a:pt x="21600" y="1260"/>
                    <a:pt x="20434" y="3163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7" name="chenying0907 148"/>
          <p:cNvSpPr/>
          <p:nvPr/>
        </p:nvSpPr>
        <p:spPr>
          <a:xfrm>
            <a:off x="1279372" y="4163429"/>
            <a:ext cx="5812544" cy="13696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r>
              <a:rPr lang="zh-TW" altLang="en-US" sz="28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課外活動組</a:t>
            </a:r>
            <a:r>
              <a:rPr lang="en-US" altLang="zh-TW" sz="28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/</a:t>
            </a:r>
            <a:r>
              <a:rPr lang="zh-TW" altLang="en-US" sz="28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有庠</a:t>
            </a:r>
            <a:r>
              <a:rPr lang="en-US" altLang="zh-TW" sz="28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13</a:t>
            </a:r>
            <a:r>
              <a:rPr lang="zh-TW" altLang="en-US" sz="28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樓</a:t>
            </a:r>
            <a:r>
              <a:rPr lang="en-US" altLang="zh-TW" sz="28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11301</a:t>
            </a:r>
          </a:p>
          <a:p>
            <a:r>
              <a:rPr lang="zh-TW" altLang="en-US" sz="28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組長：曾騰輝</a:t>
            </a:r>
            <a:r>
              <a:rPr lang="en-US" altLang="zh-TW" sz="28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(</a:t>
            </a:r>
            <a:r>
              <a:rPr lang="zh-TW" altLang="en-US" sz="28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分機</a:t>
            </a:r>
            <a:r>
              <a:rPr lang="en-US" altLang="zh-TW" sz="28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1312)</a:t>
            </a:r>
          </a:p>
          <a:p>
            <a:r>
              <a:rPr lang="zh-TW" altLang="en-US" sz="28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業務承辦人：陳宏政</a:t>
            </a:r>
            <a:r>
              <a:rPr lang="en-US" altLang="zh-TW" sz="28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(</a:t>
            </a:r>
            <a:r>
              <a:rPr lang="zh-TW" altLang="en-US" sz="2800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分機</a:t>
            </a:r>
            <a:r>
              <a:rPr lang="en-US" altLang="zh-TW" sz="2800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1371</a:t>
            </a:r>
            <a:r>
              <a:rPr lang="en-US" altLang="zh-TW" sz="28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)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67082" y="654360"/>
            <a:ext cx="4166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如果還有疑問</a:t>
            </a:r>
            <a:r>
              <a:rPr lang="en-US" altLang="zh-TW" sz="28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…</a:t>
            </a:r>
            <a:endParaRPr kumimoji="1" lang="zh-CN" altLang="en-US" sz="2800" dirty="0">
              <a:solidFill>
                <a:schemeClr val="tx2">
                  <a:lumMod val="75000"/>
                </a:schemeClr>
              </a:solidFill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</p:txBody>
      </p:sp>
      <p:grpSp>
        <p:nvGrpSpPr>
          <p:cNvPr id="9" name="Group 157"/>
          <p:cNvGrpSpPr/>
          <p:nvPr/>
        </p:nvGrpSpPr>
        <p:grpSpPr>
          <a:xfrm>
            <a:off x="8815976" y="1032703"/>
            <a:ext cx="1567262" cy="1894222"/>
            <a:chOff x="0" y="0"/>
            <a:chExt cx="832429" cy="1006091"/>
          </a:xfrm>
        </p:grpSpPr>
        <p:sp>
          <p:nvSpPr>
            <p:cNvPr id="11" name="chenying0907 153"/>
            <p:cNvSpPr/>
            <p:nvPr/>
          </p:nvSpPr>
          <p:spPr>
            <a:xfrm>
              <a:off x="0" y="0"/>
              <a:ext cx="825247" cy="10048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17" h="18782" extrusionOk="0">
                  <a:moveTo>
                    <a:pt x="20606" y="8003"/>
                  </a:moveTo>
                  <a:cubicBezTo>
                    <a:pt x="20536" y="9105"/>
                    <a:pt x="20133" y="10194"/>
                    <a:pt x="19322" y="11192"/>
                  </a:cubicBezTo>
                  <a:cubicBezTo>
                    <a:pt x="17235" y="13763"/>
                    <a:pt x="10676" y="14469"/>
                    <a:pt x="6988" y="14575"/>
                  </a:cubicBezTo>
                  <a:cubicBezTo>
                    <a:pt x="4986" y="15277"/>
                    <a:pt x="3185" y="16577"/>
                    <a:pt x="3059" y="18782"/>
                  </a:cubicBezTo>
                  <a:cubicBezTo>
                    <a:pt x="2578" y="17275"/>
                    <a:pt x="1936" y="15773"/>
                    <a:pt x="4218" y="13676"/>
                  </a:cubicBezTo>
                  <a:cubicBezTo>
                    <a:pt x="3958" y="13915"/>
                    <a:pt x="973" y="11280"/>
                    <a:pt x="253" y="9351"/>
                  </a:cubicBezTo>
                  <a:cubicBezTo>
                    <a:pt x="-538" y="7230"/>
                    <a:pt x="624" y="4258"/>
                    <a:pt x="2405" y="2680"/>
                  </a:cubicBezTo>
                  <a:cubicBezTo>
                    <a:pt x="8610" y="-2818"/>
                    <a:pt x="21062" y="731"/>
                    <a:pt x="20606" y="8003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0" name="chenying0907 152"/>
            <p:cNvSpPr/>
            <p:nvPr/>
          </p:nvSpPr>
          <p:spPr>
            <a:xfrm>
              <a:off x="63500" y="177800"/>
              <a:ext cx="768929" cy="8282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2" h="21600" extrusionOk="0">
                  <a:moveTo>
                    <a:pt x="21365" y="6553"/>
                  </a:moveTo>
                  <a:cubicBezTo>
                    <a:pt x="21209" y="8299"/>
                    <a:pt x="20695" y="9966"/>
                    <a:pt x="20017" y="11011"/>
                  </a:cubicBezTo>
                  <a:cubicBezTo>
                    <a:pt x="17690" y="14597"/>
                    <a:pt x="10380" y="15582"/>
                    <a:pt x="6269" y="15729"/>
                  </a:cubicBezTo>
                  <a:cubicBezTo>
                    <a:pt x="4038" y="16710"/>
                    <a:pt x="2030" y="18524"/>
                    <a:pt x="1890" y="21600"/>
                  </a:cubicBezTo>
                  <a:cubicBezTo>
                    <a:pt x="1354" y="19498"/>
                    <a:pt x="638" y="17403"/>
                    <a:pt x="3179" y="14478"/>
                  </a:cubicBezTo>
                  <a:cubicBezTo>
                    <a:pt x="2729" y="14996"/>
                    <a:pt x="-3" y="11060"/>
                    <a:pt x="0" y="10322"/>
                  </a:cubicBezTo>
                  <a:cubicBezTo>
                    <a:pt x="7119" y="10785"/>
                    <a:pt x="20375" y="9891"/>
                    <a:pt x="18971" y="0"/>
                  </a:cubicBezTo>
                  <a:cubicBezTo>
                    <a:pt x="21020" y="1136"/>
                    <a:pt x="21597" y="3933"/>
                    <a:pt x="21365" y="6553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grpSp>
          <p:nvGrpSpPr>
            <p:cNvPr id="12" name="Group 156"/>
            <p:cNvGrpSpPr/>
            <p:nvPr/>
          </p:nvGrpSpPr>
          <p:grpSpPr>
            <a:xfrm>
              <a:off x="330200" y="215900"/>
              <a:ext cx="178940" cy="367431"/>
              <a:chOff x="0" y="0"/>
              <a:chExt cx="178939" cy="367430"/>
            </a:xfrm>
          </p:grpSpPr>
          <p:sp>
            <p:nvSpPr>
              <p:cNvPr id="13" name="chenying0907 154"/>
              <p:cNvSpPr/>
              <p:nvPr/>
            </p:nvSpPr>
            <p:spPr>
              <a:xfrm>
                <a:off x="0" y="0"/>
                <a:ext cx="178940" cy="2443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224" h="18018" extrusionOk="0">
                    <a:moveTo>
                      <a:pt x="100" y="9277"/>
                    </a:moveTo>
                    <a:cubicBezTo>
                      <a:pt x="-1213" y="3536"/>
                      <a:pt x="10703" y="-3582"/>
                      <a:pt x="16203" y="2063"/>
                    </a:cubicBezTo>
                    <a:cubicBezTo>
                      <a:pt x="20387" y="6358"/>
                      <a:pt x="10513" y="14060"/>
                      <a:pt x="8251" y="18018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4" name="chenying0907 155"/>
              <p:cNvSpPr/>
              <p:nvPr/>
            </p:nvSpPr>
            <p:spPr>
              <a:xfrm>
                <a:off x="76200" y="342900"/>
                <a:ext cx="19564" cy="245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659" h="15561" extrusionOk="0">
                    <a:moveTo>
                      <a:pt x="0" y="8336"/>
                    </a:moveTo>
                    <a:cubicBezTo>
                      <a:pt x="3561" y="8171"/>
                      <a:pt x="10161" y="-5031"/>
                      <a:pt x="7784" y="2124"/>
                    </a:cubicBezTo>
                    <a:cubicBezTo>
                      <a:pt x="8671" y="6888"/>
                      <a:pt x="11060" y="11294"/>
                      <a:pt x="14952" y="15353"/>
                    </a:cubicBezTo>
                    <a:cubicBezTo>
                      <a:pt x="21600" y="16569"/>
                      <a:pt x="19305" y="12443"/>
                      <a:pt x="8067" y="2966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713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enying0907 175"/>
          <p:cNvSpPr/>
          <p:nvPr/>
        </p:nvSpPr>
        <p:spPr>
          <a:xfrm>
            <a:off x="1323576" y="1027261"/>
            <a:ext cx="6376546" cy="41704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3" h="21600" extrusionOk="0">
                <a:moveTo>
                  <a:pt x="6742" y="16124"/>
                </a:moveTo>
                <a:cubicBezTo>
                  <a:pt x="5374" y="16910"/>
                  <a:pt x="3929" y="20482"/>
                  <a:pt x="3478" y="21600"/>
                </a:cubicBezTo>
                <a:cubicBezTo>
                  <a:pt x="3702" y="19782"/>
                  <a:pt x="4191" y="18074"/>
                  <a:pt x="4233" y="16234"/>
                </a:cubicBezTo>
                <a:cubicBezTo>
                  <a:pt x="3426" y="16656"/>
                  <a:pt x="2554" y="16263"/>
                  <a:pt x="1729" y="16378"/>
                </a:cubicBezTo>
                <a:cubicBezTo>
                  <a:pt x="1648" y="11313"/>
                  <a:pt x="1059" y="5533"/>
                  <a:pt x="0" y="631"/>
                </a:cubicBezTo>
                <a:cubicBezTo>
                  <a:pt x="4095" y="977"/>
                  <a:pt x="8091" y="628"/>
                  <a:pt x="12162" y="358"/>
                </a:cubicBezTo>
                <a:cubicBezTo>
                  <a:pt x="14982" y="171"/>
                  <a:pt x="18216" y="0"/>
                  <a:pt x="21204" y="0"/>
                </a:cubicBezTo>
                <a:cubicBezTo>
                  <a:pt x="21600" y="812"/>
                  <a:pt x="21523" y="2642"/>
                  <a:pt x="21419" y="3597"/>
                </a:cubicBezTo>
                <a:lnTo>
                  <a:pt x="6120" y="4060"/>
                </a:lnTo>
                <a:cubicBezTo>
                  <a:pt x="6120" y="4060"/>
                  <a:pt x="6742" y="16124"/>
                  <a:pt x="6742" y="16124"/>
                </a:cubicBezTo>
                <a:close/>
              </a:path>
            </a:pathLst>
          </a:custGeom>
          <a:solidFill>
            <a:srgbClr val="E7E4EA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1" name="chenying0907 182"/>
          <p:cNvSpPr/>
          <p:nvPr/>
        </p:nvSpPr>
        <p:spPr>
          <a:xfrm>
            <a:off x="3136695" y="1706802"/>
            <a:ext cx="7199061" cy="47792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53" h="21444" extrusionOk="0">
                <a:moveTo>
                  <a:pt x="9587" y="16461"/>
                </a:moveTo>
                <a:cubicBezTo>
                  <a:pt x="7137" y="17180"/>
                  <a:pt x="4338" y="16988"/>
                  <a:pt x="1871" y="17887"/>
                </a:cubicBezTo>
                <a:cubicBezTo>
                  <a:pt x="741" y="15455"/>
                  <a:pt x="1259" y="12409"/>
                  <a:pt x="871" y="9752"/>
                </a:cubicBezTo>
                <a:cubicBezTo>
                  <a:pt x="413" y="6611"/>
                  <a:pt x="-151" y="3747"/>
                  <a:pt x="36" y="488"/>
                </a:cubicBezTo>
                <a:cubicBezTo>
                  <a:pt x="4480" y="149"/>
                  <a:pt x="9014" y="-156"/>
                  <a:pt x="13493" y="87"/>
                </a:cubicBezTo>
                <a:cubicBezTo>
                  <a:pt x="15942" y="221"/>
                  <a:pt x="18443" y="1027"/>
                  <a:pt x="20887" y="604"/>
                </a:cubicBezTo>
                <a:cubicBezTo>
                  <a:pt x="21449" y="2041"/>
                  <a:pt x="20999" y="15633"/>
                  <a:pt x="21352" y="15738"/>
                </a:cubicBezTo>
                <a:cubicBezTo>
                  <a:pt x="18614" y="14924"/>
                  <a:pt x="16128" y="15633"/>
                  <a:pt x="13384" y="15578"/>
                </a:cubicBezTo>
                <a:cubicBezTo>
                  <a:pt x="14206" y="17474"/>
                  <a:pt x="14961" y="19421"/>
                  <a:pt x="15578" y="21444"/>
                </a:cubicBezTo>
                <a:cubicBezTo>
                  <a:pt x="15386" y="20814"/>
                  <a:pt x="11222" y="16709"/>
                  <a:pt x="10628" y="16085"/>
                </a:cubicBezTo>
                <a:cubicBezTo>
                  <a:pt x="10290" y="16233"/>
                  <a:pt x="9942" y="16357"/>
                  <a:pt x="9587" y="16461"/>
                </a:cubicBezTo>
                <a:close/>
              </a:path>
            </a:pathLst>
          </a:custGeom>
          <a:noFill/>
          <a:ln w="38100" cap="flat">
            <a:solidFill>
              <a:srgbClr val="46537A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2" name="chenying0907 148"/>
          <p:cNvSpPr/>
          <p:nvPr/>
        </p:nvSpPr>
        <p:spPr>
          <a:xfrm>
            <a:off x="3612996" y="1713815"/>
            <a:ext cx="7716643" cy="36981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TW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1.</a:t>
            </a:r>
            <a:r>
              <a:rPr lang="zh-TW" altLang="en-US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「服務」與「學習」並重的經驗教育方式</a:t>
            </a:r>
            <a:endParaRPr lang="en-US" altLang="zh-TW" sz="20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TW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2.</a:t>
            </a:r>
            <a:r>
              <a:rPr lang="zh-TW" altLang="en-US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以服務學習概念取代單純的「勞動服務」</a:t>
            </a:r>
            <a:endParaRPr lang="en-US" altLang="zh-TW" sz="20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TW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3.</a:t>
            </a:r>
            <a:r>
              <a:rPr lang="zh-TW" altLang="en-US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藉由課程中的學習互動，引領學生籌畫及構思服務內容，</a:t>
            </a:r>
            <a:endParaRPr lang="en-US" altLang="zh-TW" sz="20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TW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  </a:t>
            </a:r>
            <a:r>
              <a:rPr lang="zh-TW" altLang="en-US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加深學習印象，落實學習成效</a:t>
            </a:r>
            <a:endParaRPr lang="en-US" altLang="zh-TW" sz="20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TW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4.</a:t>
            </a:r>
            <a:r>
              <a:rPr lang="zh-TW" altLang="en-US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透過服務過程，發現問題並解決問題，增加經驗反思</a:t>
            </a:r>
            <a:endParaRPr lang="en-US" altLang="zh-TW" sz="20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TW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5.</a:t>
            </a:r>
            <a:r>
              <a:rPr lang="zh-TW" altLang="en-US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讓大學生除了課業學習，也能養成關懷社會的情操，</a:t>
            </a:r>
            <a:endParaRPr lang="en-US" altLang="zh-TW" sz="20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TW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  </a:t>
            </a:r>
            <a:r>
              <a:rPr lang="zh-TW" altLang="en-US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進而反省內化培養學生高尚品德，及優秀人才所需的氣度</a:t>
            </a:r>
            <a:endParaRPr lang="en-US" altLang="zh-TW" sz="20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TW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  </a:t>
            </a:r>
            <a:r>
              <a:rPr lang="zh-TW" altLang="en-US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與包容心，建立全人教育。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929877" y="613758"/>
            <a:ext cx="192232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zh-CN" altLang="en-US" sz="6600" dirty="0">
                <a:solidFill>
                  <a:schemeClr val="tx2"/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前言</a:t>
            </a:r>
          </a:p>
        </p:txBody>
      </p:sp>
    </p:spTree>
    <p:extLst>
      <p:ext uri="{BB962C8B-B14F-4D97-AF65-F5344CB8AC3E}">
        <p14:creationId xmlns:p14="http://schemas.microsoft.com/office/powerpoint/2010/main" val="87208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4768463" y="2006606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kumimoji="1" lang="zh-CN" altLang="en-US" sz="7200" dirty="0">
              <a:solidFill>
                <a:schemeClr val="tx2"/>
              </a:solidFill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695240" y="1282823"/>
            <a:ext cx="305724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2800" dirty="0">
                <a:solidFill>
                  <a:schemeClr val="tx2">
                    <a:lumMod val="75000"/>
                  </a:schemeClr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教師評鑑</a:t>
            </a:r>
            <a:r>
              <a:rPr kumimoji="1" lang="en-US" altLang="zh-TW" sz="2800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+1</a:t>
            </a:r>
          </a:p>
          <a:p>
            <a:r>
              <a:rPr kumimoji="1" lang="zh-TW" altLang="en-US" sz="2800" dirty="0">
                <a:solidFill>
                  <a:schemeClr val="tx2">
                    <a:lumMod val="75000"/>
                  </a:schemeClr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續聘考核條件之一</a:t>
            </a:r>
            <a:endParaRPr kumimoji="1" lang="zh-CN" altLang="en-US" sz="2800" dirty="0">
              <a:solidFill>
                <a:schemeClr val="tx2">
                  <a:lumMod val="75000"/>
                </a:schemeClr>
              </a:solidFill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520566" y="1355250"/>
            <a:ext cx="1415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zh-CN" sz="4800" dirty="0">
                <a:solidFill>
                  <a:schemeClr val="tx2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Why?</a:t>
            </a:r>
            <a:endParaRPr kumimoji="1" lang="zh-CN" altLang="en-US" sz="4800" dirty="0">
              <a:solidFill>
                <a:schemeClr val="tx2"/>
              </a:solidFill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</p:txBody>
      </p:sp>
      <p:grpSp>
        <p:nvGrpSpPr>
          <p:cNvPr id="68" name="组 67"/>
          <p:cNvGrpSpPr/>
          <p:nvPr/>
        </p:nvGrpSpPr>
        <p:grpSpPr>
          <a:xfrm>
            <a:off x="5813768" y="1197131"/>
            <a:ext cx="714896" cy="842464"/>
            <a:chOff x="6528664" y="1618363"/>
            <a:chExt cx="714896" cy="842464"/>
          </a:xfrm>
        </p:grpSpPr>
        <p:sp>
          <p:nvSpPr>
            <p:cNvPr id="27" name="chenying0907 232"/>
            <p:cNvSpPr/>
            <p:nvPr/>
          </p:nvSpPr>
          <p:spPr>
            <a:xfrm>
              <a:off x="6528664" y="1618363"/>
              <a:ext cx="714896" cy="842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19"/>
                  </a:moveTo>
                  <a:cubicBezTo>
                    <a:pt x="5348" y="11844"/>
                    <a:pt x="8764" y="3907"/>
                    <a:pt x="11380" y="0"/>
                  </a:cubicBezTo>
                  <a:cubicBezTo>
                    <a:pt x="11376" y="5932"/>
                    <a:pt x="16649" y="9489"/>
                    <a:pt x="21600" y="13177"/>
                  </a:cubicBezTo>
                  <a:cubicBezTo>
                    <a:pt x="16544" y="13853"/>
                    <a:pt x="13668" y="17355"/>
                    <a:pt x="11962" y="21600"/>
                  </a:cubicBezTo>
                  <a:cubicBezTo>
                    <a:pt x="10717" y="16355"/>
                    <a:pt x="5962" y="13260"/>
                    <a:pt x="0" y="12019"/>
                  </a:cubicBezTo>
                </a:path>
              </a:pathLst>
            </a:custGeom>
            <a:solidFill>
              <a:schemeClr val="accent4"/>
            </a:solidFill>
            <a:ln w="38100">
              <a:solidFill>
                <a:srgbClr val="46537A"/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6722231" y="1808762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400">
                  <a:latin typeface="內海字體-Regular" pitchFamily="2" charset="-120"/>
                  <a:ea typeface="內海字體-Regular" pitchFamily="2" charset="-120"/>
                  <a:cs typeface="內海字體-Regular" pitchFamily="2" charset="-120"/>
                </a:rPr>
                <a:t>1</a:t>
              </a:r>
              <a:endParaRPr kumimoji="1" lang="zh-CN" altLang="en-US" sz="240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endParaRPr>
            </a:p>
          </p:txBody>
        </p:sp>
      </p:grpSp>
      <p:sp>
        <p:nvSpPr>
          <p:cNvPr id="72" name="文本框 71"/>
          <p:cNvSpPr txBox="1"/>
          <p:nvPr/>
        </p:nvSpPr>
        <p:spPr>
          <a:xfrm>
            <a:off x="7304305" y="2533240"/>
            <a:ext cx="3236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2800" dirty="0">
                <a:solidFill>
                  <a:schemeClr val="tx2">
                    <a:lumMod val="75000"/>
                  </a:schemeClr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補助課程費用</a:t>
            </a:r>
            <a:r>
              <a:rPr kumimoji="1" lang="en-US" altLang="zh-TW" sz="2800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2</a:t>
            </a:r>
            <a:r>
              <a:rPr kumimoji="1" lang="zh-TW" altLang="en-US" sz="2800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萬元</a:t>
            </a:r>
            <a:endParaRPr kumimoji="1" lang="en-US" altLang="zh-TW" sz="2800" dirty="0">
              <a:solidFill>
                <a:srgbClr val="FF0000"/>
              </a:solidFill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</p:txBody>
      </p:sp>
      <p:grpSp>
        <p:nvGrpSpPr>
          <p:cNvPr id="73" name="组 72"/>
          <p:cNvGrpSpPr/>
          <p:nvPr/>
        </p:nvGrpSpPr>
        <p:grpSpPr>
          <a:xfrm>
            <a:off x="6422833" y="2317272"/>
            <a:ext cx="714896" cy="842464"/>
            <a:chOff x="6528664" y="1618363"/>
            <a:chExt cx="714896" cy="842464"/>
          </a:xfrm>
        </p:grpSpPr>
        <p:sp>
          <p:nvSpPr>
            <p:cNvPr id="74" name="chenying0907 232"/>
            <p:cNvSpPr/>
            <p:nvPr/>
          </p:nvSpPr>
          <p:spPr>
            <a:xfrm>
              <a:off x="6528664" y="1618363"/>
              <a:ext cx="714896" cy="842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19"/>
                  </a:moveTo>
                  <a:cubicBezTo>
                    <a:pt x="5348" y="11844"/>
                    <a:pt x="8764" y="3907"/>
                    <a:pt x="11380" y="0"/>
                  </a:cubicBezTo>
                  <a:cubicBezTo>
                    <a:pt x="11376" y="5932"/>
                    <a:pt x="16649" y="9489"/>
                    <a:pt x="21600" y="13177"/>
                  </a:cubicBezTo>
                  <a:cubicBezTo>
                    <a:pt x="16544" y="13853"/>
                    <a:pt x="13668" y="17355"/>
                    <a:pt x="11962" y="21600"/>
                  </a:cubicBezTo>
                  <a:cubicBezTo>
                    <a:pt x="10717" y="16355"/>
                    <a:pt x="5962" y="13260"/>
                    <a:pt x="0" y="12019"/>
                  </a:cubicBezTo>
                </a:path>
              </a:pathLst>
            </a:custGeom>
            <a:solidFill>
              <a:schemeClr val="accent4"/>
            </a:solidFill>
            <a:ln w="38100">
              <a:solidFill>
                <a:srgbClr val="46537A"/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endParaRPr>
            </a:p>
          </p:txBody>
        </p:sp>
        <p:sp>
          <p:nvSpPr>
            <p:cNvPr id="75" name="文本框 74"/>
            <p:cNvSpPr txBox="1"/>
            <p:nvPr/>
          </p:nvSpPr>
          <p:spPr>
            <a:xfrm>
              <a:off x="6722231" y="1808762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400">
                  <a:latin typeface="內海字體-Regular" pitchFamily="2" charset="-120"/>
                  <a:ea typeface="內海字體-Regular" pitchFamily="2" charset="-120"/>
                  <a:cs typeface="內海字體-Regular" pitchFamily="2" charset="-120"/>
                </a:rPr>
                <a:t>2</a:t>
              </a:r>
              <a:endParaRPr kumimoji="1" lang="zh-CN" altLang="en-US" sz="240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endParaRPr>
            </a:p>
          </p:txBody>
        </p:sp>
      </p:grpSp>
      <p:sp>
        <p:nvSpPr>
          <p:cNvPr id="76" name="文本框 75"/>
          <p:cNvSpPr txBox="1"/>
          <p:nvPr/>
        </p:nvSpPr>
        <p:spPr>
          <a:xfrm>
            <a:off x="6780099" y="3419183"/>
            <a:ext cx="305724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2800" dirty="0">
                <a:solidFill>
                  <a:schemeClr val="tx2">
                    <a:lumMod val="75000"/>
                  </a:schemeClr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發展課程亮點特色</a:t>
            </a:r>
            <a:endParaRPr kumimoji="1" lang="en-US" altLang="zh-TW" sz="2800" dirty="0">
              <a:solidFill>
                <a:schemeClr val="tx2">
                  <a:lumMod val="75000"/>
                </a:schemeClr>
              </a:solidFill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r>
              <a:rPr kumimoji="1" lang="zh-TW" altLang="en-US" sz="2800" dirty="0">
                <a:solidFill>
                  <a:schemeClr val="tx2">
                    <a:lumMod val="75000"/>
                  </a:schemeClr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結合專業應用</a:t>
            </a:r>
            <a:endParaRPr kumimoji="1" lang="zh-CN" altLang="en-US" sz="2800" dirty="0">
              <a:solidFill>
                <a:schemeClr val="tx2">
                  <a:lumMod val="75000"/>
                </a:schemeClr>
              </a:solidFill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</p:txBody>
      </p:sp>
      <p:grpSp>
        <p:nvGrpSpPr>
          <p:cNvPr id="77" name="组 76"/>
          <p:cNvGrpSpPr/>
          <p:nvPr/>
        </p:nvGrpSpPr>
        <p:grpSpPr>
          <a:xfrm>
            <a:off x="5898627" y="3437816"/>
            <a:ext cx="714896" cy="842464"/>
            <a:chOff x="6528664" y="1618363"/>
            <a:chExt cx="714896" cy="842464"/>
          </a:xfrm>
        </p:grpSpPr>
        <p:sp>
          <p:nvSpPr>
            <p:cNvPr id="78" name="chenying0907 232"/>
            <p:cNvSpPr/>
            <p:nvPr/>
          </p:nvSpPr>
          <p:spPr>
            <a:xfrm>
              <a:off x="6528664" y="1618363"/>
              <a:ext cx="714896" cy="842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19"/>
                  </a:moveTo>
                  <a:cubicBezTo>
                    <a:pt x="5348" y="11844"/>
                    <a:pt x="8764" y="3907"/>
                    <a:pt x="11380" y="0"/>
                  </a:cubicBezTo>
                  <a:cubicBezTo>
                    <a:pt x="11376" y="5932"/>
                    <a:pt x="16649" y="9489"/>
                    <a:pt x="21600" y="13177"/>
                  </a:cubicBezTo>
                  <a:cubicBezTo>
                    <a:pt x="16544" y="13853"/>
                    <a:pt x="13668" y="17355"/>
                    <a:pt x="11962" y="21600"/>
                  </a:cubicBezTo>
                  <a:cubicBezTo>
                    <a:pt x="10717" y="16355"/>
                    <a:pt x="5962" y="13260"/>
                    <a:pt x="0" y="12019"/>
                  </a:cubicBezTo>
                </a:path>
              </a:pathLst>
            </a:custGeom>
            <a:solidFill>
              <a:schemeClr val="accent4"/>
            </a:solidFill>
            <a:ln w="38100">
              <a:solidFill>
                <a:srgbClr val="46537A"/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endParaRPr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6722231" y="1808762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400">
                  <a:latin typeface="內海字體-Regular" pitchFamily="2" charset="-120"/>
                  <a:ea typeface="內海字體-Regular" pitchFamily="2" charset="-120"/>
                  <a:cs typeface="內海字體-Regular" pitchFamily="2" charset="-120"/>
                </a:rPr>
                <a:t>3</a:t>
              </a:r>
              <a:endParaRPr kumimoji="1" lang="zh-CN" altLang="en-US" sz="240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endParaRPr>
            </a:p>
          </p:txBody>
        </p:sp>
      </p:grpSp>
      <p:sp>
        <p:nvSpPr>
          <p:cNvPr id="80" name="文本框 79"/>
          <p:cNvSpPr txBox="1"/>
          <p:nvPr/>
        </p:nvSpPr>
        <p:spPr>
          <a:xfrm>
            <a:off x="7389164" y="4643649"/>
            <a:ext cx="305724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2800" dirty="0">
                <a:solidFill>
                  <a:schemeClr val="tx2">
                    <a:lumMod val="75000"/>
                  </a:schemeClr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回饋社會公益</a:t>
            </a:r>
            <a:endParaRPr kumimoji="1" lang="en-US" altLang="zh-TW" sz="2800" dirty="0">
              <a:solidFill>
                <a:schemeClr val="tx2">
                  <a:lumMod val="75000"/>
                </a:schemeClr>
              </a:solidFill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r>
              <a:rPr kumimoji="1" lang="zh-TW" altLang="en-US" sz="2800" dirty="0">
                <a:solidFill>
                  <a:schemeClr val="tx2">
                    <a:lumMod val="75000"/>
                  </a:schemeClr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協助學生社會實踐</a:t>
            </a:r>
            <a:endParaRPr kumimoji="1" lang="zh-CN" altLang="en-US" sz="2800" dirty="0">
              <a:solidFill>
                <a:schemeClr val="tx2">
                  <a:lumMod val="75000"/>
                </a:schemeClr>
              </a:solidFill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</p:txBody>
      </p:sp>
      <p:grpSp>
        <p:nvGrpSpPr>
          <p:cNvPr id="81" name="组 80"/>
          <p:cNvGrpSpPr/>
          <p:nvPr/>
        </p:nvGrpSpPr>
        <p:grpSpPr>
          <a:xfrm>
            <a:off x="6507692" y="4557957"/>
            <a:ext cx="714896" cy="842464"/>
            <a:chOff x="6528664" y="1618363"/>
            <a:chExt cx="714896" cy="842464"/>
          </a:xfrm>
        </p:grpSpPr>
        <p:sp>
          <p:nvSpPr>
            <p:cNvPr id="82" name="chenying0907 232"/>
            <p:cNvSpPr/>
            <p:nvPr/>
          </p:nvSpPr>
          <p:spPr>
            <a:xfrm>
              <a:off x="6528664" y="1618363"/>
              <a:ext cx="714896" cy="842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19"/>
                  </a:moveTo>
                  <a:cubicBezTo>
                    <a:pt x="5348" y="11844"/>
                    <a:pt x="8764" y="3907"/>
                    <a:pt x="11380" y="0"/>
                  </a:cubicBezTo>
                  <a:cubicBezTo>
                    <a:pt x="11376" y="5932"/>
                    <a:pt x="16649" y="9489"/>
                    <a:pt x="21600" y="13177"/>
                  </a:cubicBezTo>
                  <a:cubicBezTo>
                    <a:pt x="16544" y="13853"/>
                    <a:pt x="13668" y="17355"/>
                    <a:pt x="11962" y="21600"/>
                  </a:cubicBezTo>
                  <a:cubicBezTo>
                    <a:pt x="10717" y="16355"/>
                    <a:pt x="5962" y="13260"/>
                    <a:pt x="0" y="12019"/>
                  </a:cubicBezTo>
                </a:path>
              </a:pathLst>
            </a:custGeom>
            <a:solidFill>
              <a:schemeClr val="accent4"/>
            </a:solidFill>
            <a:ln w="38100">
              <a:solidFill>
                <a:srgbClr val="46537A"/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endParaRPr>
            </a:p>
          </p:txBody>
        </p:sp>
        <p:sp>
          <p:nvSpPr>
            <p:cNvPr id="83" name="文本框 82"/>
            <p:cNvSpPr txBox="1"/>
            <p:nvPr/>
          </p:nvSpPr>
          <p:spPr>
            <a:xfrm>
              <a:off x="6722231" y="1808762"/>
              <a:ext cx="3353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400">
                  <a:latin typeface="內海字體-Regular" pitchFamily="2" charset="-120"/>
                  <a:ea typeface="內海字體-Regular" pitchFamily="2" charset="-120"/>
                  <a:cs typeface="內海字體-Regular" pitchFamily="2" charset="-120"/>
                </a:rPr>
                <a:t>4</a:t>
              </a:r>
              <a:endParaRPr kumimoji="1" lang="zh-CN" altLang="en-US" sz="240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endParaRPr>
            </a:p>
          </p:txBody>
        </p:sp>
      </p:grpSp>
      <p:sp>
        <p:nvSpPr>
          <p:cNvPr id="33" name="文本框 75">
            <a:extLst>
              <a:ext uri="{FF2B5EF4-FFF2-40B4-BE49-F238E27FC236}">
                <a16:creationId xmlns:a16="http://schemas.microsoft.com/office/drawing/2014/main" id="{55B21B66-9D59-460C-8CC1-43EA71748CB4}"/>
              </a:ext>
            </a:extLst>
          </p:cNvPr>
          <p:cNvSpPr txBox="1"/>
          <p:nvPr/>
        </p:nvSpPr>
        <p:spPr>
          <a:xfrm>
            <a:off x="4424134" y="6441183"/>
            <a:ext cx="1147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內海字體-Regular" pitchFamily="2" charset="-120"/>
              </a:rPr>
              <a:t>*</a:t>
            </a:r>
            <a:r>
              <a:rPr kumimoji="1"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內海字體-Regular" pitchFamily="2" charset="-120"/>
              </a:rPr>
              <a:t>依台評會</a:t>
            </a:r>
            <a:r>
              <a:rPr kumimoji="1"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內海字體-Regular" pitchFamily="2" charset="-120"/>
              </a:rPr>
              <a:t>111</a:t>
            </a:r>
            <a:r>
              <a:rPr kumimoji="1"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內海字體-Regular" pitchFamily="2" charset="-120"/>
              </a:rPr>
              <a:t>年度執行績效書面審查報告內容，擬自</a:t>
            </a:r>
            <a:r>
              <a:rPr kumimoji="1"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內海字體-Regular" pitchFamily="2" charset="-120"/>
              </a:rPr>
              <a:t>113</a:t>
            </a:r>
            <a:r>
              <a:rPr kumimoji="1"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內海字體-Regular" pitchFamily="2" charset="-120"/>
              </a:rPr>
              <a:t>年起，已取消教師獎勵金</a:t>
            </a:r>
            <a:r>
              <a:rPr kumimoji="1"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內海字體-Regular" pitchFamily="2" charset="-120"/>
              </a:rPr>
              <a:t>5</a:t>
            </a:r>
            <a:r>
              <a:rPr kumimoji="1"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內海字體-Regular" pitchFamily="2" charset="-120"/>
              </a:rPr>
              <a:t>千元。</a:t>
            </a:r>
            <a:endParaRPr kumimoji="1" lang="zh-CN" altLang="en-US" sz="1400" dirty="0">
              <a:latin typeface="微軟正黑體" panose="020B0604030504040204" pitchFamily="34" charset="-120"/>
              <a:ea typeface="微軟正黑體" panose="020B0604030504040204" pitchFamily="34" charset="-120"/>
              <a:cs typeface="內海字體-Regular" pitchFamily="2" charset="-120"/>
            </a:endParaRPr>
          </a:p>
        </p:txBody>
      </p:sp>
      <p:pic>
        <p:nvPicPr>
          <p:cNvPr id="3" name="圖形 2" descr="教室">
            <a:extLst>
              <a:ext uri="{FF2B5EF4-FFF2-40B4-BE49-F238E27FC236}">
                <a16:creationId xmlns:a16="http://schemas.microsoft.com/office/drawing/2014/main" id="{46863F7E-4632-4C13-8270-E8006431B6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4468" y="1809972"/>
            <a:ext cx="4216287" cy="4216287"/>
          </a:xfrm>
          <a:prstGeom prst="rect">
            <a:avLst/>
          </a:prstGeom>
        </p:spPr>
      </p:pic>
      <p:pic>
        <p:nvPicPr>
          <p:cNvPr id="8" name="圖形 7" descr="握手">
            <a:extLst>
              <a:ext uri="{FF2B5EF4-FFF2-40B4-BE49-F238E27FC236}">
                <a16:creationId xmlns:a16="http://schemas.microsoft.com/office/drawing/2014/main" id="{177FE5A4-42CE-4037-9F22-C232B5BD14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06727" y="5369339"/>
            <a:ext cx="1313839" cy="1313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72" grpId="0"/>
      <p:bldP spid="76" grpId="0"/>
      <p:bldP spid="8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70"/>
          <p:cNvGrpSpPr/>
          <p:nvPr/>
        </p:nvGrpSpPr>
        <p:grpSpPr>
          <a:xfrm>
            <a:off x="1798278" y="-226774"/>
            <a:ext cx="8602626" cy="8079856"/>
            <a:chOff x="0" y="0"/>
            <a:chExt cx="2335459" cy="2193537"/>
          </a:xfrm>
        </p:grpSpPr>
        <p:sp>
          <p:nvSpPr>
            <p:cNvPr id="32" name="chenying0907 66"/>
            <p:cNvSpPr/>
            <p:nvPr/>
          </p:nvSpPr>
          <p:spPr>
            <a:xfrm>
              <a:off x="88900" y="177800"/>
              <a:ext cx="2125877" cy="142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9" h="21550" extrusionOk="0">
                  <a:moveTo>
                    <a:pt x="21281" y="131"/>
                  </a:moveTo>
                  <a:cubicBezTo>
                    <a:pt x="20628" y="31"/>
                    <a:pt x="2649" y="215"/>
                    <a:pt x="166" y="0"/>
                  </a:cubicBezTo>
                  <a:cubicBezTo>
                    <a:pt x="70" y="3334"/>
                    <a:pt x="43" y="6398"/>
                    <a:pt x="99" y="9794"/>
                  </a:cubicBezTo>
                  <a:cubicBezTo>
                    <a:pt x="201" y="15985"/>
                    <a:pt x="-129" y="17592"/>
                    <a:pt x="60" y="21542"/>
                  </a:cubicBezTo>
                  <a:cubicBezTo>
                    <a:pt x="1560" y="21600"/>
                    <a:pt x="19091" y="21287"/>
                    <a:pt x="21090" y="21542"/>
                  </a:cubicBezTo>
                  <a:cubicBezTo>
                    <a:pt x="21175" y="18119"/>
                    <a:pt x="21202" y="17551"/>
                    <a:pt x="21175" y="14349"/>
                  </a:cubicBezTo>
                  <a:cubicBezTo>
                    <a:pt x="21134" y="9458"/>
                    <a:pt x="21471" y="5014"/>
                    <a:pt x="21281" y="131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endParaRPr>
            </a:p>
          </p:txBody>
        </p:sp>
        <p:sp>
          <p:nvSpPr>
            <p:cNvPr id="33" name="chenying0907 67"/>
            <p:cNvSpPr/>
            <p:nvPr/>
          </p:nvSpPr>
          <p:spPr>
            <a:xfrm>
              <a:off x="-1" y="0"/>
              <a:ext cx="2335461" cy="184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1" h="19061" extrusionOk="0">
                  <a:moveTo>
                    <a:pt x="902" y="18172"/>
                  </a:moveTo>
                  <a:cubicBezTo>
                    <a:pt x="357" y="17727"/>
                    <a:pt x="-200" y="12317"/>
                    <a:pt x="71" y="5707"/>
                  </a:cubicBezTo>
                  <a:cubicBezTo>
                    <a:pt x="379" y="-1823"/>
                    <a:pt x="1461" y="270"/>
                    <a:pt x="2010" y="259"/>
                  </a:cubicBezTo>
                  <a:cubicBezTo>
                    <a:pt x="7486" y="145"/>
                    <a:pt x="12959" y="733"/>
                    <a:pt x="18433" y="1907"/>
                  </a:cubicBezTo>
                  <a:cubicBezTo>
                    <a:pt x="19405" y="2115"/>
                    <a:pt x="21400" y="-2382"/>
                    <a:pt x="21308" y="14217"/>
                  </a:cubicBezTo>
                  <a:cubicBezTo>
                    <a:pt x="21311" y="19032"/>
                    <a:pt x="20486" y="19218"/>
                    <a:pt x="19999" y="19008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endParaRPr>
            </a:p>
          </p:txBody>
        </p:sp>
        <p:sp>
          <p:nvSpPr>
            <p:cNvPr id="34" name="chenying0907 68"/>
            <p:cNvSpPr/>
            <p:nvPr/>
          </p:nvSpPr>
          <p:spPr>
            <a:xfrm>
              <a:off x="1130300" y="1600199"/>
              <a:ext cx="16672" cy="3354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358" h="19845" extrusionOk="0">
                  <a:moveTo>
                    <a:pt x="0" y="0"/>
                  </a:moveTo>
                  <a:cubicBezTo>
                    <a:pt x="21600" y="4703"/>
                    <a:pt x="13319" y="10461"/>
                    <a:pt x="16331" y="15310"/>
                  </a:cubicBezTo>
                  <a:cubicBezTo>
                    <a:pt x="16793" y="16055"/>
                    <a:pt x="11256" y="21600"/>
                    <a:pt x="11542" y="19282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endParaRPr>
            </a:p>
          </p:txBody>
        </p:sp>
        <p:sp>
          <p:nvSpPr>
            <p:cNvPr id="35" name="chenying0907 69"/>
            <p:cNvSpPr/>
            <p:nvPr/>
          </p:nvSpPr>
          <p:spPr>
            <a:xfrm>
              <a:off x="990600" y="1955799"/>
              <a:ext cx="284801" cy="237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635" h="17669" extrusionOk="0">
                  <a:moveTo>
                    <a:pt x="13789" y="13529"/>
                  </a:moveTo>
                  <a:cubicBezTo>
                    <a:pt x="19485" y="4044"/>
                    <a:pt x="10745" y="-2666"/>
                    <a:pt x="4561" y="1034"/>
                  </a:cubicBezTo>
                  <a:cubicBezTo>
                    <a:pt x="-65" y="3803"/>
                    <a:pt x="-2115" y="11785"/>
                    <a:pt x="2972" y="15848"/>
                  </a:cubicBezTo>
                  <a:cubicBezTo>
                    <a:pt x="6834" y="18934"/>
                    <a:pt x="11071" y="18055"/>
                    <a:pt x="13789" y="13529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endParaRPr>
            </a:p>
          </p:txBody>
        </p:sp>
      </p:grpSp>
      <p:pic>
        <p:nvPicPr>
          <p:cNvPr id="12" name="內容版面配置區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082" y="1064595"/>
            <a:ext cx="4605545" cy="4286765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271800" y="544774"/>
            <a:ext cx="288540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對學生：</a:t>
            </a:r>
            <a:endParaRPr lang="en-US" altLang="zh-TW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buBlip>
                <a:blip r:embed="rId4"/>
              </a:buBlip>
              <a:defRPr/>
            </a:pPr>
            <a:r>
              <a:rPr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學習人際關係成長</a:t>
            </a:r>
            <a:endParaRPr lang="en-US" altLang="zh-TW" dirty="0">
              <a:effectLst>
                <a:outerShdw blurRad="38100" dist="38100" dir="2700000" algn="tl">
                  <a:srgbClr val="C0C0C0"/>
                </a:outerShdw>
              </a:effectLst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buBlip>
                <a:blip r:embed="rId4"/>
              </a:buBlip>
              <a:defRPr/>
            </a:pPr>
            <a:r>
              <a:rPr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提昇學習動機。應用所學</a:t>
            </a:r>
            <a:endParaRPr lang="en-US" altLang="zh-TW" dirty="0">
              <a:effectLst>
                <a:outerShdw blurRad="38100" dist="38100" dir="2700000" algn="tl">
                  <a:srgbClr val="C0C0C0"/>
                </a:outerShdw>
              </a:effectLst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buBlip>
                <a:blip r:embed="rId4"/>
              </a:buBlip>
              <a:defRPr/>
            </a:pPr>
            <a:r>
              <a:rPr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提升反思、解決問題能力</a:t>
            </a:r>
            <a:endParaRPr lang="en-US" altLang="zh-TW" dirty="0">
              <a:effectLst>
                <a:outerShdw blurRad="38100" dist="38100" dir="2700000" algn="tl">
                  <a:srgbClr val="C0C0C0"/>
                </a:outerShdw>
              </a:effectLst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endParaRPr lang="zh-TW" altLang="en-US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268082" y="2365169"/>
            <a:ext cx="30442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對學校：</a:t>
            </a:r>
            <a:endParaRPr lang="en-US" altLang="zh-TW" dirty="0">
              <a:effectLst>
                <a:outerShdw blurRad="38100" dist="38100" dir="2700000" algn="tl">
                  <a:srgbClr val="C0C0C0"/>
                </a:outerShdw>
              </a:effectLst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buBlip>
                <a:blip r:embed="rId5"/>
              </a:buBlip>
              <a:defRPr/>
            </a:pPr>
            <a:r>
              <a:rPr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助於打造良善校園風氣</a:t>
            </a:r>
            <a:endParaRPr lang="en-US" altLang="zh-TW" dirty="0">
              <a:effectLst>
                <a:outerShdw blurRad="38100" dist="38100" dir="2700000" algn="tl">
                  <a:srgbClr val="C0C0C0"/>
                </a:outerShdw>
              </a:effectLst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buBlip>
                <a:blip r:embed="rId5"/>
              </a:buBlip>
              <a:defRPr/>
            </a:pPr>
            <a:r>
              <a:rPr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建立優質學校與機構關係</a:t>
            </a:r>
            <a:endParaRPr lang="en-US" altLang="zh-TW" dirty="0">
              <a:effectLst>
                <a:outerShdw blurRad="38100" dist="38100" dir="2700000" algn="tl">
                  <a:srgbClr val="C0C0C0"/>
                </a:outerShdw>
              </a:effectLst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buBlip>
                <a:blip r:embed="rId5"/>
              </a:buBlip>
              <a:defRPr/>
            </a:pPr>
            <a:r>
              <a:rPr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塑造積極學習環境</a:t>
            </a:r>
            <a:endParaRPr lang="en-US" altLang="zh-TW" dirty="0">
              <a:effectLst>
                <a:outerShdw blurRad="38100" dist="38100" dir="2700000" algn="tl">
                  <a:srgbClr val="C0C0C0"/>
                </a:outerShdw>
              </a:effectLst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68082" y="4022001"/>
            <a:ext cx="34747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對社會：</a:t>
            </a:r>
            <a:endParaRPr lang="en-US" altLang="zh-TW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buBlip>
                <a:blip r:embed="rId4"/>
              </a:buBlip>
              <a:defRPr/>
            </a:pPr>
            <a:r>
              <a:rPr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發現社會回題，提供反思</a:t>
            </a:r>
            <a:endParaRPr lang="en-US" altLang="zh-TW" dirty="0">
              <a:effectLst>
                <a:outerShdw blurRad="38100" dist="38100" dir="2700000" algn="tl">
                  <a:srgbClr val="C0C0C0"/>
                </a:outerShdw>
              </a:effectLst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buBlip>
                <a:blip r:embed="rId4"/>
              </a:buBlip>
              <a:defRPr/>
            </a:pPr>
            <a:r>
              <a:rPr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落實服務計畫，增加社會認同</a:t>
            </a:r>
            <a:endParaRPr lang="en-US" altLang="zh-TW" dirty="0">
              <a:effectLst>
                <a:outerShdw blurRad="38100" dist="38100" dir="2700000" algn="tl">
                  <a:srgbClr val="C0C0C0"/>
                </a:outerShdw>
              </a:effectLst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buBlip>
                <a:blip r:embed="rId4"/>
              </a:buBlip>
              <a:defRPr/>
            </a:pPr>
            <a:r>
              <a:rPr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共同建立社區營造</a:t>
            </a:r>
            <a:endParaRPr lang="en-US" altLang="zh-TW" dirty="0">
              <a:effectLst>
                <a:outerShdw blurRad="38100" dist="38100" dir="2700000" algn="tl">
                  <a:srgbClr val="C0C0C0"/>
                </a:outerShdw>
              </a:effectLst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7400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henying0907 29"/>
          <p:cNvSpPr/>
          <p:nvPr/>
        </p:nvSpPr>
        <p:spPr>
          <a:xfrm rot="6300000">
            <a:off x="4460365" y="-2686583"/>
            <a:ext cx="2777162" cy="10288390"/>
          </a:xfrm>
          <a:custGeom>
            <a:avLst/>
            <a:gdLst>
              <a:gd name="connsiteX0" fmla="*/ 15178 w 19871"/>
              <a:gd name="connsiteY0" fmla="*/ 0 h 21600"/>
              <a:gd name="connsiteX1" fmla="*/ 0 w 19871"/>
              <a:gd name="connsiteY1" fmla="*/ 2538 h 21600"/>
              <a:gd name="connsiteX2" fmla="*/ 4463 w 19871"/>
              <a:gd name="connsiteY2" fmla="*/ 21600 h 21600"/>
              <a:gd name="connsiteX3" fmla="*/ 19871 w 19871"/>
              <a:gd name="connsiteY3" fmla="*/ 18777 h 21600"/>
              <a:gd name="connsiteX4" fmla="*/ 17450 w 19871"/>
              <a:gd name="connsiteY4" fmla="*/ 8748 h 21600"/>
              <a:gd name="connsiteX5" fmla="*/ 15178 w 19871"/>
              <a:gd name="connsiteY5" fmla="*/ 0 h 21600"/>
              <a:gd name="connsiteX0" fmla="*/ 14798 w 19871"/>
              <a:gd name="connsiteY0" fmla="*/ 0 h 22890"/>
              <a:gd name="connsiteX1" fmla="*/ 0 w 19871"/>
              <a:gd name="connsiteY1" fmla="*/ 3828 h 22890"/>
              <a:gd name="connsiteX2" fmla="*/ 4463 w 19871"/>
              <a:gd name="connsiteY2" fmla="*/ 22890 h 22890"/>
              <a:gd name="connsiteX3" fmla="*/ 19871 w 19871"/>
              <a:gd name="connsiteY3" fmla="*/ 20067 h 22890"/>
              <a:gd name="connsiteX4" fmla="*/ 17450 w 19871"/>
              <a:gd name="connsiteY4" fmla="*/ 10038 h 22890"/>
              <a:gd name="connsiteX5" fmla="*/ 14798 w 19871"/>
              <a:gd name="connsiteY5" fmla="*/ 0 h 22890"/>
              <a:gd name="connsiteX0" fmla="*/ 14798 w 19871"/>
              <a:gd name="connsiteY0" fmla="*/ 0 h 22785"/>
              <a:gd name="connsiteX1" fmla="*/ 0 w 19871"/>
              <a:gd name="connsiteY1" fmla="*/ 3828 h 22785"/>
              <a:gd name="connsiteX2" fmla="*/ 5300 w 19871"/>
              <a:gd name="connsiteY2" fmla="*/ 22785 h 22785"/>
              <a:gd name="connsiteX3" fmla="*/ 19871 w 19871"/>
              <a:gd name="connsiteY3" fmla="*/ 20067 h 22785"/>
              <a:gd name="connsiteX4" fmla="*/ 17450 w 19871"/>
              <a:gd name="connsiteY4" fmla="*/ 10038 h 22785"/>
              <a:gd name="connsiteX5" fmla="*/ 14798 w 19871"/>
              <a:gd name="connsiteY5" fmla="*/ 0 h 22785"/>
              <a:gd name="connsiteX0" fmla="*/ 14798 w 19871"/>
              <a:gd name="connsiteY0" fmla="*/ 0 h 23019"/>
              <a:gd name="connsiteX1" fmla="*/ 0 w 19871"/>
              <a:gd name="connsiteY1" fmla="*/ 3828 h 23019"/>
              <a:gd name="connsiteX2" fmla="*/ 5152 w 19871"/>
              <a:gd name="connsiteY2" fmla="*/ 23019 h 23019"/>
              <a:gd name="connsiteX3" fmla="*/ 19871 w 19871"/>
              <a:gd name="connsiteY3" fmla="*/ 20067 h 23019"/>
              <a:gd name="connsiteX4" fmla="*/ 17450 w 19871"/>
              <a:gd name="connsiteY4" fmla="*/ 10038 h 23019"/>
              <a:gd name="connsiteX5" fmla="*/ 14798 w 19871"/>
              <a:gd name="connsiteY5" fmla="*/ 0 h 23019"/>
              <a:gd name="connsiteX0" fmla="*/ 14798 w 20350"/>
              <a:gd name="connsiteY0" fmla="*/ 0 h 23019"/>
              <a:gd name="connsiteX1" fmla="*/ 0 w 20350"/>
              <a:gd name="connsiteY1" fmla="*/ 3828 h 23019"/>
              <a:gd name="connsiteX2" fmla="*/ 5152 w 20350"/>
              <a:gd name="connsiteY2" fmla="*/ 23019 h 23019"/>
              <a:gd name="connsiteX3" fmla="*/ 20350 w 20350"/>
              <a:gd name="connsiteY3" fmla="*/ 19851 h 23019"/>
              <a:gd name="connsiteX4" fmla="*/ 17450 w 20350"/>
              <a:gd name="connsiteY4" fmla="*/ 10038 h 23019"/>
              <a:gd name="connsiteX5" fmla="*/ 14798 w 20350"/>
              <a:gd name="connsiteY5" fmla="*/ 0 h 23019"/>
              <a:gd name="connsiteX0" fmla="*/ 14798 w 20350"/>
              <a:gd name="connsiteY0" fmla="*/ 0 h 23019"/>
              <a:gd name="connsiteX1" fmla="*/ 0 w 20350"/>
              <a:gd name="connsiteY1" fmla="*/ 3828 h 23019"/>
              <a:gd name="connsiteX2" fmla="*/ 5152 w 20350"/>
              <a:gd name="connsiteY2" fmla="*/ 23019 h 23019"/>
              <a:gd name="connsiteX3" fmla="*/ 20350 w 20350"/>
              <a:gd name="connsiteY3" fmla="*/ 19851 h 23019"/>
              <a:gd name="connsiteX4" fmla="*/ 17450 w 20350"/>
              <a:gd name="connsiteY4" fmla="*/ 10038 h 23019"/>
              <a:gd name="connsiteX5" fmla="*/ 14798 w 20350"/>
              <a:gd name="connsiteY5" fmla="*/ 0 h 23019"/>
              <a:gd name="connsiteX0" fmla="*/ 14798 w 20370"/>
              <a:gd name="connsiteY0" fmla="*/ 0 h 23019"/>
              <a:gd name="connsiteX1" fmla="*/ 0 w 20370"/>
              <a:gd name="connsiteY1" fmla="*/ 3828 h 23019"/>
              <a:gd name="connsiteX2" fmla="*/ 5152 w 20370"/>
              <a:gd name="connsiteY2" fmla="*/ 23019 h 23019"/>
              <a:gd name="connsiteX3" fmla="*/ 20370 w 20370"/>
              <a:gd name="connsiteY3" fmla="*/ 19550 h 23019"/>
              <a:gd name="connsiteX4" fmla="*/ 17450 w 20370"/>
              <a:gd name="connsiteY4" fmla="*/ 10038 h 23019"/>
              <a:gd name="connsiteX5" fmla="*/ 14798 w 20370"/>
              <a:gd name="connsiteY5" fmla="*/ 0 h 23019"/>
              <a:gd name="connsiteX0" fmla="*/ 14798 w 20370"/>
              <a:gd name="connsiteY0" fmla="*/ 0 h 23019"/>
              <a:gd name="connsiteX1" fmla="*/ 0 w 20370"/>
              <a:gd name="connsiteY1" fmla="*/ 3828 h 23019"/>
              <a:gd name="connsiteX2" fmla="*/ 5152 w 20370"/>
              <a:gd name="connsiteY2" fmla="*/ 23019 h 23019"/>
              <a:gd name="connsiteX3" fmla="*/ 20370 w 20370"/>
              <a:gd name="connsiteY3" fmla="*/ 19550 h 23019"/>
              <a:gd name="connsiteX4" fmla="*/ 17754 w 20370"/>
              <a:gd name="connsiteY4" fmla="*/ 9964 h 23019"/>
              <a:gd name="connsiteX5" fmla="*/ 14798 w 20370"/>
              <a:gd name="connsiteY5" fmla="*/ 0 h 23019"/>
              <a:gd name="connsiteX0" fmla="*/ 14907 w 20370"/>
              <a:gd name="connsiteY0" fmla="*/ 0 h 22650"/>
              <a:gd name="connsiteX1" fmla="*/ 0 w 20370"/>
              <a:gd name="connsiteY1" fmla="*/ 3459 h 22650"/>
              <a:gd name="connsiteX2" fmla="*/ 5152 w 20370"/>
              <a:gd name="connsiteY2" fmla="*/ 22650 h 22650"/>
              <a:gd name="connsiteX3" fmla="*/ 20370 w 20370"/>
              <a:gd name="connsiteY3" fmla="*/ 19181 h 22650"/>
              <a:gd name="connsiteX4" fmla="*/ 17754 w 20370"/>
              <a:gd name="connsiteY4" fmla="*/ 9595 h 22650"/>
              <a:gd name="connsiteX5" fmla="*/ 14907 w 20370"/>
              <a:gd name="connsiteY5" fmla="*/ 0 h 22650"/>
              <a:gd name="connsiteX0" fmla="*/ 14407 w 19870"/>
              <a:gd name="connsiteY0" fmla="*/ 0 h 22650"/>
              <a:gd name="connsiteX1" fmla="*/ 0 w 19870"/>
              <a:gd name="connsiteY1" fmla="*/ 4384 h 22650"/>
              <a:gd name="connsiteX2" fmla="*/ 4652 w 19870"/>
              <a:gd name="connsiteY2" fmla="*/ 22650 h 22650"/>
              <a:gd name="connsiteX3" fmla="*/ 19870 w 19870"/>
              <a:gd name="connsiteY3" fmla="*/ 19181 h 22650"/>
              <a:gd name="connsiteX4" fmla="*/ 17254 w 19870"/>
              <a:gd name="connsiteY4" fmla="*/ 9595 h 22650"/>
              <a:gd name="connsiteX5" fmla="*/ 14407 w 19870"/>
              <a:gd name="connsiteY5" fmla="*/ 0 h 22650"/>
              <a:gd name="connsiteX0" fmla="*/ 14407 w 19870"/>
              <a:gd name="connsiteY0" fmla="*/ 0 h 23857"/>
              <a:gd name="connsiteX1" fmla="*/ 0 w 19870"/>
              <a:gd name="connsiteY1" fmla="*/ 4384 h 23857"/>
              <a:gd name="connsiteX2" fmla="*/ 4935 w 19870"/>
              <a:gd name="connsiteY2" fmla="*/ 23857 h 23857"/>
              <a:gd name="connsiteX3" fmla="*/ 19870 w 19870"/>
              <a:gd name="connsiteY3" fmla="*/ 19181 h 23857"/>
              <a:gd name="connsiteX4" fmla="*/ 17254 w 19870"/>
              <a:gd name="connsiteY4" fmla="*/ 9595 h 23857"/>
              <a:gd name="connsiteX5" fmla="*/ 14407 w 19870"/>
              <a:gd name="connsiteY5" fmla="*/ 0 h 23857"/>
              <a:gd name="connsiteX0" fmla="*/ 14407 w 19870"/>
              <a:gd name="connsiteY0" fmla="*/ 0 h 23857"/>
              <a:gd name="connsiteX1" fmla="*/ 0 w 19870"/>
              <a:gd name="connsiteY1" fmla="*/ 4384 h 23857"/>
              <a:gd name="connsiteX2" fmla="*/ 4935 w 19870"/>
              <a:gd name="connsiteY2" fmla="*/ 23857 h 23857"/>
              <a:gd name="connsiteX3" fmla="*/ 19870 w 19870"/>
              <a:gd name="connsiteY3" fmla="*/ 19181 h 23857"/>
              <a:gd name="connsiteX4" fmla="*/ 17254 w 19870"/>
              <a:gd name="connsiteY4" fmla="*/ 9595 h 23857"/>
              <a:gd name="connsiteX5" fmla="*/ 14407 w 19870"/>
              <a:gd name="connsiteY5" fmla="*/ 0 h 23857"/>
              <a:gd name="connsiteX0" fmla="*/ 14407 w 19870"/>
              <a:gd name="connsiteY0" fmla="*/ 0 h 23663"/>
              <a:gd name="connsiteX1" fmla="*/ 0 w 19870"/>
              <a:gd name="connsiteY1" fmla="*/ 4384 h 23663"/>
              <a:gd name="connsiteX2" fmla="*/ 4512 w 19870"/>
              <a:gd name="connsiteY2" fmla="*/ 23663 h 23663"/>
              <a:gd name="connsiteX3" fmla="*/ 19870 w 19870"/>
              <a:gd name="connsiteY3" fmla="*/ 19181 h 23663"/>
              <a:gd name="connsiteX4" fmla="*/ 17254 w 19870"/>
              <a:gd name="connsiteY4" fmla="*/ 9595 h 23663"/>
              <a:gd name="connsiteX5" fmla="*/ 14407 w 19870"/>
              <a:gd name="connsiteY5" fmla="*/ 0 h 23663"/>
              <a:gd name="connsiteX0" fmla="*/ 14407 w 19078"/>
              <a:gd name="connsiteY0" fmla="*/ 0 h 23663"/>
              <a:gd name="connsiteX1" fmla="*/ 0 w 19078"/>
              <a:gd name="connsiteY1" fmla="*/ 4384 h 23663"/>
              <a:gd name="connsiteX2" fmla="*/ 4512 w 19078"/>
              <a:gd name="connsiteY2" fmla="*/ 23663 h 23663"/>
              <a:gd name="connsiteX3" fmla="*/ 19078 w 19078"/>
              <a:gd name="connsiteY3" fmla="*/ 19424 h 23663"/>
              <a:gd name="connsiteX4" fmla="*/ 17254 w 19078"/>
              <a:gd name="connsiteY4" fmla="*/ 9595 h 23663"/>
              <a:gd name="connsiteX5" fmla="*/ 14407 w 19078"/>
              <a:gd name="connsiteY5" fmla="*/ 0 h 23663"/>
              <a:gd name="connsiteX0" fmla="*/ 14407 w 19078"/>
              <a:gd name="connsiteY0" fmla="*/ 0 h 23663"/>
              <a:gd name="connsiteX1" fmla="*/ 0 w 19078"/>
              <a:gd name="connsiteY1" fmla="*/ 4384 h 23663"/>
              <a:gd name="connsiteX2" fmla="*/ 4512 w 19078"/>
              <a:gd name="connsiteY2" fmla="*/ 23663 h 23663"/>
              <a:gd name="connsiteX3" fmla="*/ 19078 w 19078"/>
              <a:gd name="connsiteY3" fmla="*/ 19424 h 23663"/>
              <a:gd name="connsiteX4" fmla="*/ 16878 w 19078"/>
              <a:gd name="connsiteY4" fmla="*/ 9602 h 23663"/>
              <a:gd name="connsiteX5" fmla="*/ 14407 w 19078"/>
              <a:gd name="connsiteY5" fmla="*/ 0 h 23663"/>
              <a:gd name="connsiteX0" fmla="*/ 0 w 19078"/>
              <a:gd name="connsiteY0" fmla="*/ 4384 h 23663"/>
              <a:gd name="connsiteX1" fmla="*/ 4512 w 19078"/>
              <a:gd name="connsiteY1" fmla="*/ 23663 h 23663"/>
              <a:gd name="connsiteX2" fmla="*/ 19078 w 19078"/>
              <a:gd name="connsiteY2" fmla="*/ 19424 h 23663"/>
              <a:gd name="connsiteX3" fmla="*/ 16878 w 19078"/>
              <a:gd name="connsiteY3" fmla="*/ 9602 h 23663"/>
              <a:gd name="connsiteX4" fmla="*/ 14407 w 19078"/>
              <a:gd name="connsiteY4" fmla="*/ 0 h 23663"/>
              <a:gd name="connsiteX5" fmla="*/ 587 w 19078"/>
              <a:gd name="connsiteY5" fmla="*/ 5055 h 23663"/>
              <a:gd name="connsiteX0" fmla="*/ 3925 w 18491"/>
              <a:gd name="connsiteY0" fmla="*/ 23663 h 23663"/>
              <a:gd name="connsiteX1" fmla="*/ 18491 w 18491"/>
              <a:gd name="connsiteY1" fmla="*/ 19424 h 23663"/>
              <a:gd name="connsiteX2" fmla="*/ 16291 w 18491"/>
              <a:gd name="connsiteY2" fmla="*/ 9602 h 23663"/>
              <a:gd name="connsiteX3" fmla="*/ 13820 w 18491"/>
              <a:gd name="connsiteY3" fmla="*/ 0 h 23663"/>
              <a:gd name="connsiteX4" fmla="*/ 0 w 18491"/>
              <a:gd name="connsiteY4" fmla="*/ 5055 h 23663"/>
              <a:gd name="connsiteX0" fmla="*/ 0 w 14566"/>
              <a:gd name="connsiteY0" fmla="*/ 23663 h 23663"/>
              <a:gd name="connsiteX1" fmla="*/ 14566 w 14566"/>
              <a:gd name="connsiteY1" fmla="*/ 19424 h 23663"/>
              <a:gd name="connsiteX2" fmla="*/ 12366 w 14566"/>
              <a:gd name="connsiteY2" fmla="*/ 9602 h 23663"/>
              <a:gd name="connsiteX3" fmla="*/ 9895 w 14566"/>
              <a:gd name="connsiteY3" fmla="*/ 0 h 23663"/>
              <a:gd name="connsiteX0" fmla="*/ 4671 w 4671"/>
              <a:gd name="connsiteY0" fmla="*/ 19424 h 19424"/>
              <a:gd name="connsiteX1" fmla="*/ 2471 w 4671"/>
              <a:gd name="connsiteY1" fmla="*/ 9602 h 19424"/>
              <a:gd name="connsiteX2" fmla="*/ 0 w 4671"/>
              <a:gd name="connsiteY2" fmla="*/ 0 h 19424"/>
              <a:gd name="connsiteX0" fmla="*/ 7486 w 7486"/>
              <a:gd name="connsiteY0" fmla="*/ 7669 h 7669"/>
              <a:gd name="connsiteX1" fmla="*/ 2776 w 7486"/>
              <a:gd name="connsiteY1" fmla="*/ 2612 h 7669"/>
              <a:gd name="connsiteX2" fmla="*/ 0 w 7486"/>
              <a:gd name="connsiteY2" fmla="*/ 0 h 7669"/>
              <a:gd name="connsiteX0" fmla="*/ 8267 w 8267"/>
              <a:gd name="connsiteY0" fmla="*/ 7620 h 7620"/>
              <a:gd name="connsiteX1" fmla="*/ 3708 w 8267"/>
              <a:gd name="connsiteY1" fmla="*/ 3406 h 7620"/>
              <a:gd name="connsiteX2" fmla="*/ 0 w 8267"/>
              <a:gd name="connsiteY2" fmla="*/ 0 h 7620"/>
              <a:gd name="connsiteX0" fmla="*/ 36336 w 36336"/>
              <a:gd name="connsiteY0" fmla="*/ 39449 h 39449"/>
              <a:gd name="connsiteX1" fmla="*/ 30821 w 36336"/>
              <a:gd name="connsiteY1" fmla="*/ 33919 h 39449"/>
              <a:gd name="connsiteX2" fmla="*/ 0 w 36336"/>
              <a:gd name="connsiteY2" fmla="*/ 0 h 3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336" h="39449" extrusionOk="0">
                <a:moveTo>
                  <a:pt x="36336" y="39449"/>
                </a:moveTo>
                <a:cubicBezTo>
                  <a:pt x="32770" y="36694"/>
                  <a:pt x="34872" y="36713"/>
                  <a:pt x="30821" y="33919"/>
                </a:cubicBezTo>
                <a:cubicBezTo>
                  <a:pt x="27179" y="31407"/>
                  <a:pt x="2908" y="2543"/>
                  <a:pt x="0" y="0"/>
                </a:cubicBezTo>
              </a:path>
            </a:pathLst>
          </a:custGeom>
          <a:noFill/>
          <a:ln w="38100" cap="flat">
            <a:solidFill>
              <a:srgbClr val="46537A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grpSp>
        <p:nvGrpSpPr>
          <p:cNvPr id="17" name="Group 59"/>
          <p:cNvGrpSpPr/>
          <p:nvPr/>
        </p:nvGrpSpPr>
        <p:grpSpPr>
          <a:xfrm rot="2086424">
            <a:off x="10504611" y="1721474"/>
            <a:ext cx="1418849" cy="1430666"/>
            <a:chOff x="0" y="0"/>
            <a:chExt cx="1378195" cy="1389675"/>
          </a:xfrm>
        </p:grpSpPr>
        <p:grpSp>
          <p:nvGrpSpPr>
            <p:cNvPr id="18" name="Group 55"/>
            <p:cNvGrpSpPr/>
            <p:nvPr/>
          </p:nvGrpSpPr>
          <p:grpSpPr>
            <a:xfrm>
              <a:off x="228599" y="0"/>
              <a:ext cx="1149597" cy="1132531"/>
              <a:chOff x="0" y="0"/>
              <a:chExt cx="1149595" cy="1132530"/>
            </a:xfrm>
          </p:grpSpPr>
          <p:sp>
            <p:nvSpPr>
              <p:cNvPr id="22" name="chenying0907 50"/>
              <p:cNvSpPr/>
              <p:nvPr/>
            </p:nvSpPr>
            <p:spPr>
              <a:xfrm>
                <a:off x="495300" y="419100"/>
                <a:ext cx="288999" cy="3417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87" h="20953" extrusionOk="0">
                    <a:moveTo>
                      <a:pt x="310" y="19339"/>
                    </a:moveTo>
                    <a:cubicBezTo>
                      <a:pt x="1970" y="21600"/>
                      <a:pt x="8627" y="20962"/>
                      <a:pt x="10626" y="20516"/>
                    </a:cubicBezTo>
                    <a:cubicBezTo>
                      <a:pt x="14392" y="19676"/>
                      <a:pt x="17603" y="17645"/>
                      <a:pt x="19255" y="14542"/>
                    </a:cubicBezTo>
                    <a:cubicBezTo>
                      <a:pt x="21291" y="10718"/>
                      <a:pt x="21600" y="1795"/>
                      <a:pt x="15756" y="0"/>
                    </a:cubicBezTo>
                    <a:cubicBezTo>
                      <a:pt x="14569" y="3871"/>
                      <a:pt x="15031" y="8421"/>
                      <a:pt x="12815" y="11999"/>
                    </a:cubicBezTo>
                    <a:cubicBezTo>
                      <a:pt x="10327" y="16013"/>
                      <a:pt x="4821" y="17658"/>
                      <a:pt x="0" y="18694"/>
                    </a:cubicBezTo>
                    <a:cubicBezTo>
                      <a:pt x="63" y="18932"/>
                      <a:pt x="168" y="19146"/>
                      <a:pt x="310" y="19339"/>
                    </a:cubicBezTo>
                    <a:close/>
                  </a:path>
                </a:pathLst>
              </a:custGeom>
              <a:solidFill>
                <a:srgbClr val="E7E4E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grpSp>
            <p:nvGrpSpPr>
              <p:cNvPr id="23" name="Group 54"/>
              <p:cNvGrpSpPr/>
              <p:nvPr/>
            </p:nvGrpSpPr>
            <p:grpSpPr>
              <a:xfrm>
                <a:off x="-1" y="0"/>
                <a:ext cx="1149597" cy="1132531"/>
                <a:chOff x="0" y="0"/>
                <a:chExt cx="1149595" cy="1132530"/>
              </a:xfrm>
            </p:grpSpPr>
            <p:sp>
              <p:nvSpPr>
                <p:cNvPr id="24" name="chenying0907 51"/>
                <p:cNvSpPr/>
                <p:nvPr/>
              </p:nvSpPr>
              <p:spPr>
                <a:xfrm>
                  <a:off x="0" y="0"/>
                  <a:ext cx="1149596" cy="11325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8835" h="18188" extrusionOk="0">
                      <a:moveTo>
                        <a:pt x="5118" y="17138"/>
                      </a:moveTo>
                      <a:cubicBezTo>
                        <a:pt x="9702" y="19314"/>
                        <a:pt x="15760" y="18135"/>
                        <a:pt x="17999" y="13346"/>
                      </a:cubicBezTo>
                      <a:cubicBezTo>
                        <a:pt x="21410" y="6050"/>
                        <a:pt x="13777" y="-2286"/>
                        <a:pt x="5944" y="578"/>
                      </a:cubicBezTo>
                      <a:cubicBezTo>
                        <a:pt x="2990" y="1657"/>
                        <a:pt x="197" y="6129"/>
                        <a:pt x="12" y="9065"/>
                      </a:cubicBezTo>
                      <a:cubicBezTo>
                        <a:pt x="-190" y="12266"/>
                        <a:pt x="2170" y="15739"/>
                        <a:pt x="5118" y="17138"/>
                      </a:cubicBezTo>
                      <a:close/>
                    </a:path>
                  </a:pathLst>
                </a:custGeom>
                <a:noFill/>
                <a:ln w="38100" cap="flat">
                  <a:solidFill>
                    <a:srgbClr val="46537A"/>
                  </a:solidFill>
                  <a:prstDash val="solid"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>
                          <a:srgbClr val="000000">
                            <a:alpha val="50000"/>
                          </a:srgbClr>
                        </a:outerShdw>
                      </a:effectLst>
                    </a:defRPr>
                  </a:pPr>
                  <a:endParaRPr/>
                </a:p>
              </p:txBody>
            </p:sp>
            <p:sp>
              <p:nvSpPr>
                <p:cNvPr id="25" name="chenying0907 52"/>
                <p:cNvSpPr/>
                <p:nvPr/>
              </p:nvSpPr>
              <p:spPr>
                <a:xfrm>
                  <a:off x="190500" y="177800"/>
                  <a:ext cx="789686" cy="77796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8835" h="18188" extrusionOk="0">
                      <a:moveTo>
                        <a:pt x="5118" y="17138"/>
                      </a:moveTo>
                      <a:cubicBezTo>
                        <a:pt x="9703" y="19314"/>
                        <a:pt x="15760" y="18135"/>
                        <a:pt x="18000" y="13346"/>
                      </a:cubicBezTo>
                      <a:cubicBezTo>
                        <a:pt x="21411" y="6050"/>
                        <a:pt x="13778" y="-2286"/>
                        <a:pt x="5945" y="577"/>
                      </a:cubicBezTo>
                      <a:cubicBezTo>
                        <a:pt x="2991" y="1657"/>
                        <a:pt x="198" y="6129"/>
                        <a:pt x="12" y="9065"/>
                      </a:cubicBezTo>
                      <a:cubicBezTo>
                        <a:pt x="-189" y="12266"/>
                        <a:pt x="2171" y="15739"/>
                        <a:pt x="5118" y="17138"/>
                      </a:cubicBezTo>
                      <a:close/>
                    </a:path>
                  </a:pathLst>
                </a:custGeom>
                <a:noFill/>
                <a:ln w="38100" cap="flat">
                  <a:solidFill>
                    <a:srgbClr val="46537A"/>
                  </a:solidFill>
                  <a:prstDash val="solid"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>
                          <a:srgbClr val="000000">
                            <a:alpha val="50000"/>
                          </a:srgbClr>
                        </a:outerShdw>
                      </a:effectLst>
                    </a:defRPr>
                  </a:pPr>
                  <a:endParaRPr/>
                </a:p>
              </p:txBody>
            </p:sp>
            <p:sp>
              <p:nvSpPr>
                <p:cNvPr id="26" name="chenying0907 53"/>
                <p:cNvSpPr/>
                <p:nvPr/>
              </p:nvSpPr>
              <p:spPr>
                <a:xfrm>
                  <a:off x="381000" y="368300"/>
                  <a:ext cx="396756" cy="39086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8835" h="18188" extrusionOk="0">
                      <a:moveTo>
                        <a:pt x="5118" y="17138"/>
                      </a:moveTo>
                      <a:cubicBezTo>
                        <a:pt x="9702" y="19314"/>
                        <a:pt x="15760" y="18135"/>
                        <a:pt x="17999" y="13346"/>
                      </a:cubicBezTo>
                      <a:cubicBezTo>
                        <a:pt x="21410" y="6050"/>
                        <a:pt x="13777" y="-2286"/>
                        <a:pt x="5944" y="578"/>
                      </a:cubicBezTo>
                      <a:cubicBezTo>
                        <a:pt x="2991" y="1657"/>
                        <a:pt x="197" y="6129"/>
                        <a:pt x="12" y="9065"/>
                      </a:cubicBezTo>
                      <a:cubicBezTo>
                        <a:pt x="-190" y="12266"/>
                        <a:pt x="2170" y="15739"/>
                        <a:pt x="5118" y="17138"/>
                      </a:cubicBezTo>
                      <a:close/>
                    </a:path>
                  </a:pathLst>
                </a:custGeom>
                <a:noFill/>
                <a:ln w="38100" cap="flat">
                  <a:solidFill>
                    <a:srgbClr val="46537A"/>
                  </a:solidFill>
                  <a:prstDash val="solid"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>
                          <a:srgbClr val="000000">
                            <a:alpha val="50000"/>
                          </a:srgbClr>
                        </a:outerShdw>
                      </a:effectLst>
                    </a:defRPr>
                  </a:pPr>
                  <a:endParaRPr/>
                </a:p>
              </p:txBody>
            </p:sp>
          </p:grpSp>
        </p:grpSp>
        <p:grpSp>
          <p:nvGrpSpPr>
            <p:cNvPr id="19" name="Group 58"/>
            <p:cNvGrpSpPr/>
            <p:nvPr/>
          </p:nvGrpSpPr>
          <p:grpSpPr>
            <a:xfrm>
              <a:off x="0" y="558800"/>
              <a:ext cx="803140" cy="830876"/>
              <a:chOff x="0" y="0"/>
              <a:chExt cx="803139" cy="830875"/>
            </a:xfrm>
          </p:grpSpPr>
          <p:sp>
            <p:nvSpPr>
              <p:cNvPr id="20" name="chenying0907 56"/>
              <p:cNvSpPr/>
              <p:nvPr/>
            </p:nvSpPr>
            <p:spPr>
              <a:xfrm>
                <a:off x="0" y="431800"/>
                <a:ext cx="377118" cy="3990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127" y="12126"/>
                    </a:moveTo>
                    <a:lnTo>
                      <a:pt x="0" y="9668"/>
                    </a:lnTo>
                    <a:lnTo>
                      <a:pt x="12334" y="0"/>
                    </a:lnTo>
                    <a:lnTo>
                      <a:pt x="19930" y="2881"/>
                    </a:lnTo>
                    <a:lnTo>
                      <a:pt x="21600" y="12126"/>
                    </a:lnTo>
                    <a:lnTo>
                      <a:pt x="10800" y="21600"/>
                    </a:lnTo>
                    <a:cubicBezTo>
                      <a:pt x="10800" y="21600"/>
                      <a:pt x="9127" y="12126"/>
                      <a:pt x="9127" y="12126"/>
                    </a:cubicBezTo>
                    <a:close/>
                  </a:path>
                </a:pathLst>
              </a:custGeom>
              <a:solidFill>
                <a:srgbClr val="FDD67A"/>
              </a:solidFill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1" name="chenying0907 57"/>
              <p:cNvSpPr/>
              <p:nvPr/>
            </p:nvSpPr>
            <p:spPr>
              <a:xfrm>
                <a:off x="165100" y="0"/>
                <a:ext cx="638040" cy="6619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cubicBezTo>
                      <a:pt x="21600" y="0"/>
                      <a:pt x="4432" y="18069"/>
                      <a:pt x="0" y="2160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</p:grpSp>
      <p:sp>
        <p:nvSpPr>
          <p:cNvPr id="42" name="chenying0907 148"/>
          <p:cNvSpPr/>
          <p:nvPr/>
        </p:nvSpPr>
        <p:spPr>
          <a:xfrm>
            <a:off x="399301" y="2599936"/>
            <a:ext cx="2956847" cy="19828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8100" tIns="38100" rIns="38100" bIns="38100" numCol="1" anchor="t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申請</a:t>
            </a:r>
            <a:endParaRPr lang="en-US" altLang="zh-TW" dirty="0">
              <a:solidFill>
                <a:srgbClr val="FF0000"/>
              </a:solidFill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buBlip>
                <a:blip r:embed="rId3"/>
              </a:buBlip>
            </a:pPr>
            <a:r>
              <a:rPr lang="zh-TW" altLang="en-US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規劃學期課程、擬定課程大綱</a:t>
            </a:r>
            <a:endParaRPr lang="en-US" altLang="zh-TW" sz="16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buBlip>
                <a:blip r:embed="rId3"/>
              </a:buBlip>
            </a:pPr>
            <a:r>
              <a:rPr lang="zh-TW" altLang="en-US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繳交課程申請書，簽核</a:t>
            </a:r>
            <a:r>
              <a:rPr lang="en-US" altLang="zh-TW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(</a:t>
            </a:r>
            <a:r>
              <a:rPr lang="zh-TW" altLang="en-US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單位主管</a:t>
            </a:r>
            <a:r>
              <a:rPr lang="en-US" altLang="zh-TW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)</a:t>
            </a:r>
          </a:p>
          <a:p>
            <a:pPr>
              <a:buBlip>
                <a:blip r:embed="rId3"/>
              </a:buBlip>
            </a:pPr>
            <a:r>
              <a:rPr lang="zh-TW" altLang="en-US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資料繳交</a:t>
            </a:r>
            <a:r>
              <a:rPr lang="en-US" altLang="zh-TW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(</a:t>
            </a:r>
            <a:r>
              <a:rPr lang="zh-TW" altLang="en-US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送至有庠</a:t>
            </a:r>
            <a:r>
              <a:rPr lang="en-US" altLang="zh-TW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13</a:t>
            </a:r>
            <a:r>
              <a:rPr lang="zh-TW" altLang="en-US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樓</a:t>
            </a:r>
            <a:r>
              <a:rPr lang="en-US" altLang="zh-TW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11301)</a:t>
            </a:r>
            <a:endParaRPr lang="zh-TW" altLang="en-US" sz="16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endParaRPr sz="16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</p:txBody>
      </p:sp>
      <p:sp>
        <p:nvSpPr>
          <p:cNvPr id="43" name="chenying0907 148"/>
          <p:cNvSpPr/>
          <p:nvPr/>
        </p:nvSpPr>
        <p:spPr>
          <a:xfrm>
            <a:off x="3392583" y="2599936"/>
            <a:ext cx="2703418" cy="19828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8100" tIns="38100" rIns="38100" bIns="38100" numCol="1" anchor="t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審查</a:t>
            </a:r>
            <a:endParaRPr lang="en-US" altLang="zh-TW" dirty="0">
              <a:solidFill>
                <a:srgbClr val="FF0000"/>
              </a:solidFill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buBlip>
                <a:blip r:embed="rId4"/>
              </a:buBlip>
            </a:pPr>
            <a:r>
              <a:rPr lang="zh-TW" altLang="en-US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召開「服務學習課程發展委員會」</a:t>
            </a:r>
            <a:endParaRPr lang="en-US" altLang="zh-TW" sz="16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buBlip>
                <a:blip r:embed="rId4"/>
              </a:buBlip>
            </a:pPr>
            <a:r>
              <a:rPr lang="zh-TW" altLang="en-US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審議 課程內容與經費</a:t>
            </a:r>
            <a:endParaRPr lang="en-US" altLang="zh-TW" sz="16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buBlip>
                <a:blip r:embed="rId4"/>
              </a:buBlip>
            </a:pPr>
            <a:r>
              <a:rPr lang="zh-TW" altLang="en-US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公告審議結果，並通知老師</a:t>
            </a:r>
            <a:endParaRPr lang="en-US" altLang="zh-TW" sz="16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endParaRPr sz="16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</p:txBody>
      </p:sp>
      <p:sp>
        <p:nvSpPr>
          <p:cNvPr id="44" name="chenying0907 148"/>
          <p:cNvSpPr/>
          <p:nvPr/>
        </p:nvSpPr>
        <p:spPr>
          <a:xfrm>
            <a:off x="6290151" y="2599936"/>
            <a:ext cx="2839082" cy="192360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8100" tIns="38100" rIns="38100" bIns="38100" numCol="1" anchor="t">
            <a:spAutoFit/>
          </a:bodyPr>
          <a:lstStyle/>
          <a:p>
            <a:r>
              <a:rPr lang="zh-TW" altLang="en-US" sz="3600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開課</a:t>
            </a:r>
            <a:endParaRPr lang="en-US" altLang="zh-TW" sz="3600" dirty="0">
              <a:solidFill>
                <a:srgbClr val="FF0000"/>
              </a:solidFill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buBlip>
                <a:blip r:embed="rId5"/>
              </a:buBlip>
            </a:pPr>
            <a:r>
              <a:rPr lang="zh-TW" altLang="en-US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遴選</a:t>
            </a:r>
            <a:r>
              <a:rPr lang="en-US" altLang="zh-TW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TA</a:t>
            </a:r>
            <a:r>
              <a:rPr lang="zh-TW" altLang="en-US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，聯繫服務單位</a:t>
            </a:r>
            <a:endParaRPr lang="en-US" altLang="zh-TW" sz="16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buBlip>
                <a:blip r:embed="rId5"/>
              </a:buBlip>
            </a:pPr>
            <a:r>
              <a:rPr lang="zh-TW" altLang="en-US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告知學生課程服務內容</a:t>
            </a:r>
            <a:endParaRPr lang="en-US" altLang="zh-TW" sz="16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buBlip>
                <a:blip r:embed="rId5"/>
              </a:buBlip>
            </a:pPr>
            <a:r>
              <a:rPr lang="zh-TW" altLang="en-US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參與本學期服務學習會議</a:t>
            </a:r>
            <a:endParaRPr lang="en-US" altLang="zh-TW" sz="16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buBlip>
                <a:blip r:embed="rId5"/>
              </a:buBlip>
            </a:pPr>
            <a:r>
              <a:rPr lang="zh-TW" altLang="en-US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修課通過學生可抵免社會 </a:t>
            </a:r>
            <a:endParaRPr lang="en-US" altLang="zh-TW" sz="16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r>
              <a:rPr lang="zh-TW" altLang="en-US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   實踐認證</a:t>
            </a:r>
            <a:r>
              <a:rPr lang="en-US" altLang="zh-TW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(</a:t>
            </a:r>
            <a:r>
              <a:rPr lang="zh-TW" altLang="en-US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志工</a:t>
            </a:r>
            <a:r>
              <a:rPr lang="en-US" altLang="zh-TW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12</a:t>
            </a:r>
            <a:r>
              <a:rPr lang="zh-TW" altLang="en-US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小時</a:t>
            </a:r>
            <a:r>
              <a:rPr lang="en-US" altLang="zh-TW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)</a:t>
            </a:r>
          </a:p>
        </p:txBody>
      </p:sp>
      <p:sp>
        <p:nvSpPr>
          <p:cNvPr id="45" name="chenying0907 148"/>
          <p:cNvSpPr/>
          <p:nvPr/>
        </p:nvSpPr>
        <p:spPr>
          <a:xfrm>
            <a:off x="630843" y="496262"/>
            <a:ext cx="3999970" cy="9633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48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如何申請</a:t>
            </a:r>
            <a:endParaRPr sz="48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3478A67-BB4A-4483-8E0F-CA2119EAE25E}"/>
              </a:ext>
            </a:extLst>
          </p:cNvPr>
          <p:cNvSpPr/>
          <p:nvPr/>
        </p:nvSpPr>
        <p:spPr>
          <a:xfrm>
            <a:off x="310657" y="5095107"/>
            <a:ext cx="103537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Blip>
                <a:blip r:embed="rId3"/>
              </a:buBlip>
            </a:pPr>
            <a:r>
              <a:rPr lang="zh-TW" altLang="en-US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因教育部補助經費，若服務對象為</a:t>
            </a:r>
            <a:r>
              <a:rPr lang="zh-TW" altLang="en-US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高中職</a:t>
            </a:r>
            <a:r>
              <a:rPr lang="zh-TW" altLang="en-US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，避免招生之嫌，限以高中職</a:t>
            </a:r>
            <a:r>
              <a:rPr lang="zh-TW" altLang="en-US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「弱勢學生」</a:t>
            </a:r>
            <a:r>
              <a:rPr lang="zh-TW" altLang="en-US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為主要對象</a:t>
            </a:r>
            <a:endParaRPr lang="en-US" altLang="zh-TW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buBlip>
                <a:blip r:embed="rId3"/>
              </a:buBlip>
            </a:pPr>
            <a:r>
              <a:rPr lang="zh-TW" altLang="en-US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檢附課程大綱：請將預計服務期程納內</a:t>
            </a:r>
            <a:r>
              <a:rPr lang="en-US" altLang="zh-TW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(</a:t>
            </a:r>
            <a:r>
              <a:rPr lang="zh-TW" altLang="en-US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例如 第</a:t>
            </a:r>
            <a:r>
              <a:rPr lang="en-US" altLang="zh-TW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6</a:t>
            </a:r>
            <a:r>
              <a:rPr lang="zh-TW" altLang="en-US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周作服務前準備、第</a:t>
            </a:r>
            <a:r>
              <a:rPr lang="en-US" altLang="zh-TW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10-12</a:t>
            </a:r>
            <a:r>
              <a:rPr lang="zh-TW" altLang="en-US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周作服務</a:t>
            </a:r>
            <a:r>
              <a:rPr lang="en-US" altLang="zh-TW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)</a:t>
            </a:r>
            <a:r>
              <a:rPr lang="zh-TW" altLang="en-US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。</a:t>
            </a:r>
            <a:endParaRPr lang="en-US" altLang="zh-TW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</p:txBody>
      </p:sp>
      <p:sp>
        <p:nvSpPr>
          <p:cNvPr id="27" name="chenying0907 148">
            <a:extLst>
              <a:ext uri="{FF2B5EF4-FFF2-40B4-BE49-F238E27FC236}">
                <a16:creationId xmlns:a16="http://schemas.microsoft.com/office/drawing/2014/main" id="{B72AAE0C-5A98-4F1A-B1C6-26C7CAEE5E05}"/>
              </a:ext>
            </a:extLst>
          </p:cNvPr>
          <p:cNvSpPr/>
          <p:nvPr/>
        </p:nvSpPr>
        <p:spPr>
          <a:xfrm>
            <a:off x="9080397" y="2670707"/>
            <a:ext cx="2839082" cy="14003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8100" tIns="38100" rIns="38100" bIns="38100" numCol="1" anchor="t">
            <a:spAutoFit/>
          </a:bodyPr>
          <a:lstStyle/>
          <a:p>
            <a:r>
              <a:rPr lang="zh-TW" altLang="en-US" sz="3600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結案</a:t>
            </a:r>
            <a:endParaRPr lang="en-US" altLang="zh-TW" sz="3600" dirty="0">
              <a:solidFill>
                <a:srgbClr val="FF0000"/>
              </a:solidFill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r>
              <a:rPr lang="en-US" altLang="zh-TW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1.</a:t>
            </a:r>
            <a:r>
              <a:rPr lang="zh-TW" altLang="en-US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參與成果分享會</a:t>
            </a:r>
            <a:endParaRPr lang="en-US" altLang="zh-TW" sz="16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r>
              <a:rPr lang="en-US" altLang="zh-TW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2.</a:t>
            </a:r>
            <a:r>
              <a:rPr lang="zh-TW" altLang="en-US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期限內經費核銷</a:t>
            </a:r>
            <a:endParaRPr lang="en-US" altLang="zh-TW" sz="16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r>
              <a:rPr lang="en-US" altLang="zh-TW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2.</a:t>
            </a:r>
            <a:r>
              <a:rPr lang="zh-TW" altLang="en-US" sz="16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繳交成果報告書</a:t>
            </a:r>
            <a:endParaRPr lang="en-US" altLang="zh-TW" sz="16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</p:txBody>
      </p:sp>
      <p:pic>
        <p:nvPicPr>
          <p:cNvPr id="4" name="圖形 3" descr="耙梳">
            <a:extLst>
              <a:ext uri="{FF2B5EF4-FFF2-40B4-BE49-F238E27FC236}">
                <a16:creationId xmlns:a16="http://schemas.microsoft.com/office/drawing/2014/main" id="{4E544A01-00F3-4CDF-94CC-69DFEE3C64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1187" y="1713735"/>
            <a:ext cx="914400" cy="914400"/>
          </a:xfrm>
          <a:prstGeom prst="rect">
            <a:avLst/>
          </a:prstGeom>
        </p:spPr>
      </p:pic>
      <p:pic>
        <p:nvPicPr>
          <p:cNvPr id="6" name="圖形 5" descr="步行">
            <a:extLst>
              <a:ext uri="{FF2B5EF4-FFF2-40B4-BE49-F238E27FC236}">
                <a16:creationId xmlns:a16="http://schemas.microsoft.com/office/drawing/2014/main" id="{DD01E7BA-B38F-44FB-916C-78B9212896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25104" y="1543212"/>
            <a:ext cx="914400" cy="914400"/>
          </a:xfrm>
          <a:prstGeom prst="rect">
            <a:avLst/>
          </a:prstGeom>
        </p:spPr>
      </p:pic>
      <p:pic>
        <p:nvPicPr>
          <p:cNvPr id="8" name="圖形 7" descr="跑步">
            <a:extLst>
              <a:ext uri="{FF2B5EF4-FFF2-40B4-BE49-F238E27FC236}">
                <a16:creationId xmlns:a16="http://schemas.microsoft.com/office/drawing/2014/main" id="{73D627CE-13D2-4BC3-9D95-C96C1E6A6A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84139" y="1543212"/>
            <a:ext cx="914400" cy="914400"/>
          </a:xfrm>
          <a:prstGeom prst="rect">
            <a:avLst/>
          </a:prstGeom>
        </p:spPr>
      </p:pic>
      <p:pic>
        <p:nvPicPr>
          <p:cNvPr id="10" name="圖形 9" descr="老師">
            <a:extLst>
              <a:ext uri="{FF2B5EF4-FFF2-40B4-BE49-F238E27FC236}">
                <a16:creationId xmlns:a16="http://schemas.microsoft.com/office/drawing/2014/main" id="{35C916F8-B143-4A63-8236-7D0EB6665AE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100170" y="138384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44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9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4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9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9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2" grpId="0"/>
      <p:bldP spid="43" grpId="0"/>
      <p:bldP spid="44" grpId="0"/>
      <p:bldP spid="45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 10"/>
          <p:cNvGrpSpPr/>
          <p:nvPr/>
        </p:nvGrpSpPr>
        <p:grpSpPr>
          <a:xfrm>
            <a:off x="8697741" y="552034"/>
            <a:ext cx="1601909" cy="1789632"/>
            <a:chOff x="953326" y="1604200"/>
            <a:chExt cx="3203818" cy="3649107"/>
          </a:xfrm>
          <a:solidFill>
            <a:srgbClr val="F8F6F3"/>
          </a:solidFill>
        </p:grpSpPr>
        <p:grpSp>
          <p:nvGrpSpPr>
            <p:cNvPr id="2" name="Group 24"/>
            <p:cNvGrpSpPr/>
            <p:nvPr/>
          </p:nvGrpSpPr>
          <p:grpSpPr>
            <a:xfrm rot="19960150">
              <a:off x="3473071" y="1919475"/>
              <a:ext cx="660855" cy="3333832"/>
              <a:chOff x="0" y="-1"/>
              <a:chExt cx="222665" cy="1123294"/>
            </a:xfrm>
            <a:grpFill/>
          </p:grpSpPr>
          <p:sp>
            <p:nvSpPr>
              <p:cNvPr id="3" name="chenying0907 20"/>
              <p:cNvSpPr/>
              <p:nvPr/>
            </p:nvSpPr>
            <p:spPr>
              <a:xfrm>
                <a:off x="12679" y="165100"/>
                <a:ext cx="209986" cy="742430"/>
              </a:xfrm>
              <a:custGeom>
                <a:avLst/>
                <a:gdLst>
                  <a:gd name="connsiteX0" fmla="*/ 19779 w 20578"/>
                  <a:gd name="connsiteY0" fmla="*/ 21600 h 21600"/>
                  <a:gd name="connsiteX1" fmla="*/ 19877 w 20578"/>
                  <a:gd name="connsiteY1" fmla="*/ 17107 h 21600"/>
                  <a:gd name="connsiteX2" fmla="*/ 15824 w 20578"/>
                  <a:gd name="connsiteY2" fmla="*/ 0 h 21600"/>
                  <a:gd name="connsiteX3" fmla="*/ 1 w 20578"/>
                  <a:gd name="connsiteY3" fmla="*/ 0 h 21600"/>
                  <a:gd name="connsiteX4" fmla="*/ 775 w 20578"/>
                  <a:gd name="connsiteY4" fmla="*/ 1843 h 21600"/>
                  <a:gd name="connsiteX5" fmla="*/ 1506 w 20578"/>
                  <a:gd name="connsiteY5" fmla="*/ 15903 h 21600"/>
                  <a:gd name="connsiteX6" fmla="*/ 37 w 20578"/>
                  <a:gd name="connsiteY6" fmla="*/ 21376 h 21600"/>
                  <a:gd name="connsiteX0" fmla="*/ 19781 w 20580"/>
                  <a:gd name="connsiteY0" fmla="*/ 21600 h 21600"/>
                  <a:gd name="connsiteX1" fmla="*/ 19879 w 20580"/>
                  <a:gd name="connsiteY1" fmla="*/ 17107 h 21600"/>
                  <a:gd name="connsiteX2" fmla="*/ 15826 w 20580"/>
                  <a:gd name="connsiteY2" fmla="*/ 0 h 21600"/>
                  <a:gd name="connsiteX3" fmla="*/ 3 w 20580"/>
                  <a:gd name="connsiteY3" fmla="*/ 0 h 21600"/>
                  <a:gd name="connsiteX4" fmla="*/ 777 w 20580"/>
                  <a:gd name="connsiteY4" fmla="*/ 1843 h 21600"/>
                  <a:gd name="connsiteX5" fmla="*/ 1362 w 20580"/>
                  <a:gd name="connsiteY5" fmla="*/ 16761 h 21600"/>
                  <a:gd name="connsiteX6" fmla="*/ 39 w 20580"/>
                  <a:gd name="connsiteY6" fmla="*/ 21376 h 21600"/>
                  <a:gd name="connsiteX0" fmla="*/ 19781 w 20580"/>
                  <a:gd name="connsiteY0" fmla="*/ 22107 h 22107"/>
                  <a:gd name="connsiteX1" fmla="*/ 19879 w 20580"/>
                  <a:gd name="connsiteY1" fmla="*/ 17614 h 22107"/>
                  <a:gd name="connsiteX2" fmla="*/ 16092 w 20580"/>
                  <a:gd name="connsiteY2" fmla="*/ 1554 h 22107"/>
                  <a:gd name="connsiteX3" fmla="*/ 15826 w 20580"/>
                  <a:gd name="connsiteY3" fmla="*/ 507 h 22107"/>
                  <a:gd name="connsiteX4" fmla="*/ 3 w 20580"/>
                  <a:gd name="connsiteY4" fmla="*/ 507 h 22107"/>
                  <a:gd name="connsiteX5" fmla="*/ 777 w 20580"/>
                  <a:gd name="connsiteY5" fmla="*/ 2350 h 22107"/>
                  <a:gd name="connsiteX6" fmla="*/ 1362 w 20580"/>
                  <a:gd name="connsiteY6" fmla="*/ 17268 h 22107"/>
                  <a:gd name="connsiteX7" fmla="*/ 39 w 20580"/>
                  <a:gd name="connsiteY7" fmla="*/ 21883 h 22107"/>
                  <a:gd name="connsiteX0" fmla="*/ 19781 w 20580"/>
                  <a:gd name="connsiteY0" fmla="*/ 21600 h 21600"/>
                  <a:gd name="connsiteX1" fmla="*/ 19879 w 20580"/>
                  <a:gd name="connsiteY1" fmla="*/ 17107 h 21600"/>
                  <a:gd name="connsiteX2" fmla="*/ 17646 w 20580"/>
                  <a:gd name="connsiteY2" fmla="*/ 7130 h 21600"/>
                  <a:gd name="connsiteX3" fmla="*/ 16092 w 20580"/>
                  <a:gd name="connsiteY3" fmla="*/ 1047 h 21600"/>
                  <a:gd name="connsiteX4" fmla="*/ 15826 w 20580"/>
                  <a:gd name="connsiteY4" fmla="*/ 0 h 21600"/>
                  <a:gd name="connsiteX5" fmla="*/ 3 w 20580"/>
                  <a:gd name="connsiteY5" fmla="*/ 0 h 21600"/>
                  <a:gd name="connsiteX6" fmla="*/ 777 w 20580"/>
                  <a:gd name="connsiteY6" fmla="*/ 1843 h 21600"/>
                  <a:gd name="connsiteX7" fmla="*/ 1362 w 20580"/>
                  <a:gd name="connsiteY7" fmla="*/ 16761 h 21600"/>
                  <a:gd name="connsiteX8" fmla="*/ 39 w 20580"/>
                  <a:gd name="connsiteY8" fmla="*/ 21376 h 21600"/>
                  <a:gd name="connsiteX0" fmla="*/ 19781 w 20655"/>
                  <a:gd name="connsiteY0" fmla="*/ 21600 h 21600"/>
                  <a:gd name="connsiteX1" fmla="*/ 19879 w 20655"/>
                  <a:gd name="connsiteY1" fmla="*/ 17107 h 21600"/>
                  <a:gd name="connsiteX2" fmla="*/ 16092 w 20655"/>
                  <a:gd name="connsiteY2" fmla="*/ 1047 h 21600"/>
                  <a:gd name="connsiteX3" fmla="*/ 15826 w 20655"/>
                  <a:gd name="connsiteY3" fmla="*/ 0 h 21600"/>
                  <a:gd name="connsiteX4" fmla="*/ 3 w 20655"/>
                  <a:gd name="connsiteY4" fmla="*/ 0 h 21600"/>
                  <a:gd name="connsiteX5" fmla="*/ 777 w 20655"/>
                  <a:gd name="connsiteY5" fmla="*/ 1843 h 21600"/>
                  <a:gd name="connsiteX6" fmla="*/ 1362 w 20655"/>
                  <a:gd name="connsiteY6" fmla="*/ 16761 h 21600"/>
                  <a:gd name="connsiteX7" fmla="*/ 39 w 20655"/>
                  <a:gd name="connsiteY7" fmla="*/ 21376 h 21600"/>
                  <a:gd name="connsiteX0" fmla="*/ 19781 w 20655"/>
                  <a:gd name="connsiteY0" fmla="*/ 21600 h 21600"/>
                  <a:gd name="connsiteX1" fmla="*/ 19879 w 20655"/>
                  <a:gd name="connsiteY1" fmla="*/ 17107 h 21600"/>
                  <a:gd name="connsiteX2" fmla="*/ 17432 w 20655"/>
                  <a:gd name="connsiteY2" fmla="*/ 7098 h 21600"/>
                  <a:gd name="connsiteX3" fmla="*/ 16092 w 20655"/>
                  <a:gd name="connsiteY3" fmla="*/ 1047 h 21600"/>
                  <a:gd name="connsiteX4" fmla="*/ 15826 w 20655"/>
                  <a:gd name="connsiteY4" fmla="*/ 0 h 21600"/>
                  <a:gd name="connsiteX5" fmla="*/ 3 w 20655"/>
                  <a:gd name="connsiteY5" fmla="*/ 0 h 21600"/>
                  <a:gd name="connsiteX6" fmla="*/ 777 w 20655"/>
                  <a:gd name="connsiteY6" fmla="*/ 1843 h 21600"/>
                  <a:gd name="connsiteX7" fmla="*/ 1362 w 20655"/>
                  <a:gd name="connsiteY7" fmla="*/ 16761 h 21600"/>
                  <a:gd name="connsiteX8" fmla="*/ 39 w 20655"/>
                  <a:gd name="connsiteY8" fmla="*/ 21376 h 21600"/>
                  <a:gd name="connsiteX0" fmla="*/ 19781 w 20655"/>
                  <a:gd name="connsiteY0" fmla="*/ 21600 h 21600"/>
                  <a:gd name="connsiteX1" fmla="*/ 19879 w 20655"/>
                  <a:gd name="connsiteY1" fmla="*/ 17107 h 21600"/>
                  <a:gd name="connsiteX2" fmla="*/ 16092 w 20655"/>
                  <a:gd name="connsiteY2" fmla="*/ 1047 h 21600"/>
                  <a:gd name="connsiteX3" fmla="*/ 15826 w 20655"/>
                  <a:gd name="connsiteY3" fmla="*/ 0 h 21600"/>
                  <a:gd name="connsiteX4" fmla="*/ 3 w 20655"/>
                  <a:gd name="connsiteY4" fmla="*/ 0 h 21600"/>
                  <a:gd name="connsiteX5" fmla="*/ 777 w 20655"/>
                  <a:gd name="connsiteY5" fmla="*/ 1843 h 21600"/>
                  <a:gd name="connsiteX6" fmla="*/ 1362 w 20655"/>
                  <a:gd name="connsiteY6" fmla="*/ 16761 h 21600"/>
                  <a:gd name="connsiteX7" fmla="*/ 39 w 20655"/>
                  <a:gd name="connsiteY7" fmla="*/ 21376 h 2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655" h="21600" extrusionOk="0">
                    <a:moveTo>
                      <a:pt x="19781" y="21600"/>
                    </a:moveTo>
                    <a:cubicBezTo>
                      <a:pt x="21310" y="19799"/>
                      <a:pt x="20494" y="20533"/>
                      <a:pt x="19879" y="17107"/>
                    </a:cubicBezTo>
                    <a:cubicBezTo>
                      <a:pt x="19264" y="13682"/>
                      <a:pt x="16767" y="3898"/>
                      <a:pt x="16092" y="1047"/>
                    </a:cubicBezTo>
                    <a:cubicBezTo>
                      <a:pt x="15789" y="-141"/>
                      <a:pt x="18507" y="174"/>
                      <a:pt x="15826" y="0"/>
                    </a:cubicBezTo>
                    <a:lnTo>
                      <a:pt x="3" y="0"/>
                    </a:lnTo>
                    <a:lnTo>
                      <a:pt x="777" y="1843"/>
                    </a:lnTo>
                    <a:cubicBezTo>
                      <a:pt x="765" y="4727"/>
                      <a:pt x="1073" y="13883"/>
                      <a:pt x="1362" y="16761"/>
                    </a:cubicBezTo>
                    <a:cubicBezTo>
                      <a:pt x="1544" y="18573"/>
                      <a:pt x="-290" y="19629"/>
                      <a:pt x="39" y="21376"/>
                    </a:cubicBezTo>
                  </a:path>
                </a:pathLst>
              </a:custGeom>
              <a:solidFill>
                <a:schemeClr val="accent4"/>
              </a:solidFill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4" name="chenying0907 21"/>
              <p:cNvSpPr/>
              <p:nvPr/>
            </p:nvSpPr>
            <p:spPr>
              <a:xfrm>
                <a:off x="12700" y="889000"/>
                <a:ext cx="199716" cy="175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7274" extrusionOk="0">
                    <a:moveTo>
                      <a:pt x="21600" y="0"/>
                    </a:moveTo>
                    <a:cubicBezTo>
                      <a:pt x="18923" y="21600"/>
                      <a:pt x="5182" y="19974"/>
                      <a:pt x="0" y="11161"/>
                    </a:cubicBezTo>
                  </a:path>
                </a:pathLst>
              </a:custGeom>
              <a:grp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5" name="chenying0907 22"/>
              <p:cNvSpPr/>
              <p:nvPr/>
            </p:nvSpPr>
            <p:spPr>
              <a:xfrm>
                <a:off x="0" y="-1"/>
                <a:ext cx="169627" cy="1569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399" extrusionOk="0">
                    <a:moveTo>
                      <a:pt x="21600" y="21399"/>
                    </a:moveTo>
                    <a:cubicBezTo>
                      <a:pt x="21600" y="14641"/>
                      <a:pt x="20714" y="6540"/>
                      <a:pt x="20597" y="325"/>
                    </a:cubicBezTo>
                    <a:cubicBezTo>
                      <a:pt x="13874" y="-42"/>
                      <a:pt x="6603" y="-201"/>
                      <a:pt x="0" y="411"/>
                    </a:cubicBezTo>
                    <a:cubicBezTo>
                      <a:pt x="771" y="6724"/>
                      <a:pt x="1612" y="13779"/>
                      <a:pt x="1316" y="20126"/>
                    </a:cubicBezTo>
                  </a:path>
                </a:pathLst>
              </a:custGeom>
              <a:grp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6" name="chenying0907 23"/>
              <p:cNvSpPr/>
              <p:nvPr/>
            </p:nvSpPr>
            <p:spPr>
              <a:xfrm>
                <a:off x="12700" y="889000"/>
                <a:ext cx="200707" cy="2342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472" y="7302"/>
                      <a:pt x="6555" y="15634"/>
                      <a:pt x="11604" y="21600"/>
                    </a:cubicBezTo>
                    <a:cubicBezTo>
                      <a:pt x="14587" y="14593"/>
                      <a:pt x="19470" y="7960"/>
                      <a:pt x="21600" y="709"/>
                    </a:cubicBezTo>
                  </a:path>
                </a:pathLst>
              </a:custGeom>
              <a:grp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  <p:sp>
          <p:nvSpPr>
            <p:cNvPr id="7" name="chenying0907 109"/>
            <p:cNvSpPr/>
            <p:nvPr/>
          </p:nvSpPr>
          <p:spPr>
            <a:xfrm rot="19960150">
              <a:off x="953326" y="1604200"/>
              <a:ext cx="3203818" cy="30510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4" h="21252" extrusionOk="0">
                  <a:moveTo>
                    <a:pt x="0" y="11486"/>
                  </a:moveTo>
                  <a:cubicBezTo>
                    <a:pt x="6297" y="11810"/>
                    <a:pt x="8452" y="9094"/>
                    <a:pt x="10432" y="6445"/>
                  </a:cubicBezTo>
                  <a:cubicBezTo>
                    <a:pt x="11413" y="5133"/>
                    <a:pt x="12361" y="62"/>
                    <a:pt x="14424" y="1"/>
                  </a:cubicBezTo>
                  <a:cubicBezTo>
                    <a:pt x="15769" y="-39"/>
                    <a:pt x="16223" y="2237"/>
                    <a:pt x="16082" y="3272"/>
                  </a:cubicBezTo>
                  <a:cubicBezTo>
                    <a:pt x="15861" y="4889"/>
                    <a:pt x="14041" y="6135"/>
                    <a:pt x="14194" y="7965"/>
                  </a:cubicBezTo>
                  <a:cubicBezTo>
                    <a:pt x="14390" y="10301"/>
                    <a:pt x="17861" y="9673"/>
                    <a:pt x="19260" y="10227"/>
                  </a:cubicBezTo>
                  <a:cubicBezTo>
                    <a:pt x="19766" y="10428"/>
                    <a:pt x="21231" y="11033"/>
                    <a:pt x="21376" y="11673"/>
                  </a:cubicBezTo>
                  <a:cubicBezTo>
                    <a:pt x="21570" y="12535"/>
                    <a:pt x="20193" y="13225"/>
                    <a:pt x="19575" y="13518"/>
                  </a:cubicBezTo>
                  <a:cubicBezTo>
                    <a:pt x="20100" y="13794"/>
                    <a:pt x="21600" y="14815"/>
                    <a:pt x="21175" y="15661"/>
                  </a:cubicBezTo>
                  <a:cubicBezTo>
                    <a:pt x="20946" y="16116"/>
                    <a:pt x="20069" y="16279"/>
                    <a:pt x="19912" y="16721"/>
                  </a:cubicBezTo>
                  <a:cubicBezTo>
                    <a:pt x="19755" y="17170"/>
                    <a:pt x="20477" y="17215"/>
                    <a:pt x="20793" y="17467"/>
                  </a:cubicBezTo>
                  <a:cubicBezTo>
                    <a:pt x="21207" y="17798"/>
                    <a:pt x="21392" y="18222"/>
                    <a:pt x="21094" y="18674"/>
                  </a:cubicBezTo>
                  <a:cubicBezTo>
                    <a:pt x="20996" y="18822"/>
                    <a:pt x="20711" y="18995"/>
                    <a:pt x="20448" y="19175"/>
                  </a:cubicBezTo>
                  <a:cubicBezTo>
                    <a:pt x="20191" y="19349"/>
                    <a:pt x="19956" y="19529"/>
                    <a:pt x="19937" y="19697"/>
                  </a:cubicBezTo>
                  <a:cubicBezTo>
                    <a:pt x="19902" y="20016"/>
                    <a:pt x="20352" y="20019"/>
                    <a:pt x="20495" y="20232"/>
                  </a:cubicBezTo>
                  <a:cubicBezTo>
                    <a:pt x="21389" y="21561"/>
                    <a:pt x="18668" y="21213"/>
                    <a:pt x="18243" y="21207"/>
                  </a:cubicBezTo>
                  <a:cubicBezTo>
                    <a:pt x="15548" y="21174"/>
                    <a:pt x="12492" y="21415"/>
                    <a:pt x="9278" y="20028"/>
                  </a:cubicBezTo>
                  <a:cubicBezTo>
                    <a:pt x="6757" y="18941"/>
                    <a:pt x="4040" y="19440"/>
                    <a:pt x="1192" y="19163"/>
                  </a:cubicBezTo>
                </a:path>
              </a:pathLst>
            </a:custGeom>
            <a:grpFill/>
            <a:ln w="38100">
              <a:solidFill>
                <a:srgbClr val="46537A"/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4242249" y="1194698"/>
            <a:ext cx="3057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zh-TW" altLang="en-US" sz="3200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申請前注意事項</a:t>
            </a:r>
            <a:endParaRPr kumimoji="1" lang="zh-CN" altLang="en-US" sz="3200" dirty="0">
              <a:solidFill>
                <a:schemeClr val="tx2">
                  <a:lumMod val="75000"/>
                </a:schemeClr>
              </a:solidFill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13" name="文本框 75">
            <a:extLst>
              <a:ext uri="{FF2B5EF4-FFF2-40B4-BE49-F238E27FC236}">
                <a16:creationId xmlns:a16="http://schemas.microsoft.com/office/drawing/2014/main" id="{DAEB0897-3676-4704-943B-61FA04D0BEC9}"/>
              </a:ext>
            </a:extLst>
          </p:cNvPr>
          <p:cNvSpPr txBox="1"/>
          <p:nvPr/>
        </p:nvSpPr>
        <p:spPr>
          <a:xfrm>
            <a:off x="592428" y="2038629"/>
            <a:ext cx="10947042" cy="2932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en-US" altLang="zh-TW" sz="24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1.</a:t>
            </a:r>
            <a:r>
              <a:rPr kumimoji="1" lang="zh-TW" altLang="en-US" sz="24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台評會執行績效書面審查報告內容：</a:t>
            </a:r>
            <a:r>
              <a:rPr kumimoji="1" lang="zh-TW" altLang="en-US" sz="2400" b="1" u="sng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「專業課程與服務內容」需具直接關聯性</a:t>
            </a:r>
            <a:r>
              <a:rPr kumimoji="1" lang="zh-TW" altLang="en-US" sz="24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。</a:t>
            </a:r>
            <a:endParaRPr kumimoji="1" lang="en-US" altLang="zh-TW" sz="24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lnSpc>
                <a:spcPct val="200000"/>
              </a:lnSpc>
            </a:pPr>
            <a:r>
              <a:rPr kumimoji="1" lang="en-US" altLang="zh-CN" sz="24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2.</a:t>
            </a:r>
            <a:r>
              <a:rPr kumimoji="1" lang="zh-TW" altLang="en-US" sz="24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為達經費使用效益：</a:t>
            </a:r>
            <a:r>
              <a:rPr kumimoji="1" lang="zh-TW" altLang="en-US" sz="2400" b="1" u="sng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參與服務</a:t>
            </a:r>
            <a:r>
              <a:rPr kumimoji="1" lang="en-US" altLang="zh-TW" sz="2400" b="1" u="sng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15</a:t>
            </a:r>
            <a:r>
              <a:rPr kumimoji="1" lang="zh-TW" altLang="en-US" sz="2400" b="1" u="sng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人以上，原則安排</a:t>
            </a:r>
            <a:r>
              <a:rPr kumimoji="1" lang="en-US" altLang="zh-TW" sz="2400" b="1" u="sng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2</a:t>
            </a:r>
            <a:r>
              <a:rPr kumimoji="1" lang="zh-TW" altLang="en-US" sz="2400" b="1" u="sng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次以上服務</a:t>
            </a:r>
            <a:r>
              <a:rPr kumimoji="1" lang="zh-TW" altLang="en-US" sz="24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。</a:t>
            </a:r>
            <a:endParaRPr kumimoji="1" lang="en-US" altLang="zh-TW" sz="24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>
              <a:lnSpc>
                <a:spcPct val="200000"/>
              </a:lnSpc>
            </a:pPr>
            <a:r>
              <a:rPr kumimoji="1" lang="en-US" altLang="zh-TW" sz="24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3.</a:t>
            </a:r>
            <a:r>
              <a:rPr kumimoji="1" lang="zh-TW" altLang="en-US" sz="24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學生投入「準備」、「服務」、「慶賀分享」之時數</a:t>
            </a:r>
            <a:r>
              <a:rPr kumimoji="1" lang="en-US" altLang="zh-TW" sz="24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(</a:t>
            </a:r>
            <a:r>
              <a:rPr kumimoji="1" lang="zh-TW" altLang="en-US" sz="24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不含原課程上課時數</a:t>
            </a:r>
            <a:r>
              <a:rPr kumimoji="1" lang="en-US" altLang="zh-TW" sz="24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)</a:t>
            </a:r>
            <a:r>
              <a:rPr kumimoji="1" lang="zh-TW" altLang="en-US" sz="24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，達</a:t>
            </a:r>
            <a:r>
              <a:rPr kumimoji="1" lang="en-US" altLang="zh-TW" sz="2400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12</a:t>
            </a:r>
            <a:r>
              <a:rPr kumimoji="1" lang="zh-TW" altLang="en-US" sz="2400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小時以上，可</a:t>
            </a:r>
            <a:r>
              <a:rPr kumimoji="1" lang="zh-TW" altLang="en-US" sz="24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通過志工門檻抵免。</a:t>
            </a:r>
            <a:endParaRPr kumimoji="1" lang="en-US" altLang="zh-TW" sz="24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</p:txBody>
      </p:sp>
      <p:pic>
        <p:nvPicPr>
          <p:cNvPr id="9" name="圖形 8" descr="釘選">
            <a:extLst>
              <a:ext uri="{FF2B5EF4-FFF2-40B4-BE49-F238E27FC236}">
                <a16:creationId xmlns:a16="http://schemas.microsoft.com/office/drawing/2014/main" id="{513122D6-6AA3-4E6B-8EC2-900F8D72BE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362165">
            <a:off x="2993718" y="709288"/>
            <a:ext cx="1085268" cy="108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6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-0.00143 -0.0956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 10"/>
          <p:cNvGrpSpPr/>
          <p:nvPr/>
        </p:nvGrpSpPr>
        <p:grpSpPr>
          <a:xfrm>
            <a:off x="413477" y="2534184"/>
            <a:ext cx="1601909" cy="1789632"/>
            <a:chOff x="953326" y="1604200"/>
            <a:chExt cx="3203818" cy="3649107"/>
          </a:xfrm>
          <a:solidFill>
            <a:srgbClr val="F8F6F3"/>
          </a:solidFill>
        </p:grpSpPr>
        <p:grpSp>
          <p:nvGrpSpPr>
            <p:cNvPr id="2" name="Group 24"/>
            <p:cNvGrpSpPr/>
            <p:nvPr/>
          </p:nvGrpSpPr>
          <p:grpSpPr>
            <a:xfrm rot="19960150">
              <a:off x="3473071" y="1919475"/>
              <a:ext cx="660855" cy="3333832"/>
              <a:chOff x="0" y="-1"/>
              <a:chExt cx="222665" cy="1123294"/>
            </a:xfrm>
            <a:grpFill/>
          </p:grpSpPr>
          <p:sp>
            <p:nvSpPr>
              <p:cNvPr id="3" name="chenying0907 20"/>
              <p:cNvSpPr/>
              <p:nvPr/>
            </p:nvSpPr>
            <p:spPr>
              <a:xfrm>
                <a:off x="12679" y="165100"/>
                <a:ext cx="209986" cy="742430"/>
              </a:xfrm>
              <a:custGeom>
                <a:avLst/>
                <a:gdLst>
                  <a:gd name="connsiteX0" fmla="*/ 19779 w 20578"/>
                  <a:gd name="connsiteY0" fmla="*/ 21600 h 21600"/>
                  <a:gd name="connsiteX1" fmla="*/ 19877 w 20578"/>
                  <a:gd name="connsiteY1" fmla="*/ 17107 h 21600"/>
                  <a:gd name="connsiteX2" fmla="*/ 15824 w 20578"/>
                  <a:gd name="connsiteY2" fmla="*/ 0 h 21600"/>
                  <a:gd name="connsiteX3" fmla="*/ 1 w 20578"/>
                  <a:gd name="connsiteY3" fmla="*/ 0 h 21600"/>
                  <a:gd name="connsiteX4" fmla="*/ 775 w 20578"/>
                  <a:gd name="connsiteY4" fmla="*/ 1843 h 21600"/>
                  <a:gd name="connsiteX5" fmla="*/ 1506 w 20578"/>
                  <a:gd name="connsiteY5" fmla="*/ 15903 h 21600"/>
                  <a:gd name="connsiteX6" fmla="*/ 37 w 20578"/>
                  <a:gd name="connsiteY6" fmla="*/ 21376 h 21600"/>
                  <a:gd name="connsiteX0" fmla="*/ 19781 w 20580"/>
                  <a:gd name="connsiteY0" fmla="*/ 21600 h 21600"/>
                  <a:gd name="connsiteX1" fmla="*/ 19879 w 20580"/>
                  <a:gd name="connsiteY1" fmla="*/ 17107 h 21600"/>
                  <a:gd name="connsiteX2" fmla="*/ 15826 w 20580"/>
                  <a:gd name="connsiteY2" fmla="*/ 0 h 21600"/>
                  <a:gd name="connsiteX3" fmla="*/ 3 w 20580"/>
                  <a:gd name="connsiteY3" fmla="*/ 0 h 21600"/>
                  <a:gd name="connsiteX4" fmla="*/ 777 w 20580"/>
                  <a:gd name="connsiteY4" fmla="*/ 1843 h 21600"/>
                  <a:gd name="connsiteX5" fmla="*/ 1362 w 20580"/>
                  <a:gd name="connsiteY5" fmla="*/ 16761 h 21600"/>
                  <a:gd name="connsiteX6" fmla="*/ 39 w 20580"/>
                  <a:gd name="connsiteY6" fmla="*/ 21376 h 21600"/>
                  <a:gd name="connsiteX0" fmla="*/ 19781 w 20580"/>
                  <a:gd name="connsiteY0" fmla="*/ 22107 h 22107"/>
                  <a:gd name="connsiteX1" fmla="*/ 19879 w 20580"/>
                  <a:gd name="connsiteY1" fmla="*/ 17614 h 22107"/>
                  <a:gd name="connsiteX2" fmla="*/ 16092 w 20580"/>
                  <a:gd name="connsiteY2" fmla="*/ 1554 h 22107"/>
                  <a:gd name="connsiteX3" fmla="*/ 15826 w 20580"/>
                  <a:gd name="connsiteY3" fmla="*/ 507 h 22107"/>
                  <a:gd name="connsiteX4" fmla="*/ 3 w 20580"/>
                  <a:gd name="connsiteY4" fmla="*/ 507 h 22107"/>
                  <a:gd name="connsiteX5" fmla="*/ 777 w 20580"/>
                  <a:gd name="connsiteY5" fmla="*/ 2350 h 22107"/>
                  <a:gd name="connsiteX6" fmla="*/ 1362 w 20580"/>
                  <a:gd name="connsiteY6" fmla="*/ 17268 h 22107"/>
                  <a:gd name="connsiteX7" fmla="*/ 39 w 20580"/>
                  <a:gd name="connsiteY7" fmla="*/ 21883 h 22107"/>
                  <a:gd name="connsiteX0" fmla="*/ 19781 w 20580"/>
                  <a:gd name="connsiteY0" fmla="*/ 21600 h 21600"/>
                  <a:gd name="connsiteX1" fmla="*/ 19879 w 20580"/>
                  <a:gd name="connsiteY1" fmla="*/ 17107 h 21600"/>
                  <a:gd name="connsiteX2" fmla="*/ 17646 w 20580"/>
                  <a:gd name="connsiteY2" fmla="*/ 7130 h 21600"/>
                  <a:gd name="connsiteX3" fmla="*/ 16092 w 20580"/>
                  <a:gd name="connsiteY3" fmla="*/ 1047 h 21600"/>
                  <a:gd name="connsiteX4" fmla="*/ 15826 w 20580"/>
                  <a:gd name="connsiteY4" fmla="*/ 0 h 21600"/>
                  <a:gd name="connsiteX5" fmla="*/ 3 w 20580"/>
                  <a:gd name="connsiteY5" fmla="*/ 0 h 21600"/>
                  <a:gd name="connsiteX6" fmla="*/ 777 w 20580"/>
                  <a:gd name="connsiteY6" fmla="*/ 1843 h 21600"/>
                  <a:gd name="connsiteX7" fmla="*/ 1362 w 20580"/>
                  <a:gd name="connsiteY7" fmla="*/ 16761 h 21600"/>
                  <a:gd name="connsiteX8" fmla="*/ 39 w 20580"/>
                  <a:gd name="connsiteY8" fmla="*/ 21376 h 21600"/>
                  <a:gd name="connsiteX0" fmla="*/ 19781 w 20655"/>
                  <a:gd name="connsiteY0" fmla="*/ 21600 h 21600"/>
                  <a:gd name="connsiteX1" fmla="*/ 19879 w 20655"/>
                  <a:gd name="connsiteY1" fmla="*/ 17107 h 21600"/>
                  <a:gd name="connsiteX2" fmla="*/ 16092 w 20655"/>
                  <a:gd name="connsiteY2" fmla="*/ 1047 h 21600"/>
                  <a:gd name="connsiteX3" fmla="*/ 15826 w 20655"/>
                  <a:gd name="connsiteY3" fmla="*/ 0 h 21600"/>
                  <a:gd name="connsiteX4" fmla="*/ 3 w 20655"/>
                  <a:gd name="connsiteY4" fmla="*/ 0 h 21600"/>
                  <a:gd name="connsiteX5" fmla="*/ 777 w 20655"/>
                  <a:gd name="connsiteY5" fmla="*/ 1843 h 21600"/>
                  <a:gd name="connsiteX6" fmla="*/ 1362 w 20655"/>
                  <a:gd name="connsiteY6" fmla="*/ 16761 h 21600"/>
                  <a:gd name="connsiteX7" fmla="*/ 39 w 20655"/>
                  <a:gd name="connsiteY7" fmla="*/ 21376 h 21600"/>
                  <a:gd name="connsiteX0" fmla="*/ 19781 w 20655"/>
                  <a:gd name="connsiteY0" fmla="*/ 21600 h 21600"/>
                  <a:gd name="connsiteX1" fmla="*/ 19879 w 20655"/>
                  <a:gd name="connsiteY1" fmla="*/ 17107 h 21600"/>
                  <a:gd name="connsiteX2" fmla="*/ 17432 w 20655"/>
                  <a:gd name="connsiteY2" fmla="*/ 7098 h 21600"/>
                  <a:gd name="connsiteX3" fmla="*/ 16092 w 20655"/>
                  <a:gd name="connsiteY3" fmla="*/ 1047 h 21600"/>
                  <a:gd name="connsiteX4" fmla="*/ 15826 w 20655"/>
                  <a:gd name="connsiteY4" fmla="*/ 0 h 21600"/>
                  <a:gd name="connsiteX5" fmla="*/ 3 w 20655"/>
                  <a:gd name="connsiteY5" fmla="*/ 0 h 21600"/>
                  <a:gd name="connsiteX6" fmla="*/ 777 w 20655"/>
                  <a:gd name="connsiteY6" fmla="*/ 1843 h 21600"/>
                  <a:gd name="connsiteX7" fmla="*/ 1362 w 20655"/>
                  <a:gd name="connsiteY7" fmla="*/ 16761 h 21600"/>
                  <a:gd name="connsiteX8" fmla="*/ 39 w 20655"/>
                  <a:gd name="connsiteY8" fmla="*/ 21376 h 21600"/>
                  <a:gd name="connsiteX0" fmla="*/ 19781 w 20655"/>
                  <a:gd name="connsiteY0" fmla="*/ 21600 h 21600"/>
                  <a:gd name="connsiteX1" fmla="*/ 19879 w 20655"/>
                  <a:gd name="connsiteY1" fmla="*/ 17107 h 21600"/>
                  <a:gd name="connsiteX2" fmla="*/ 16092 w 20655"/>
                  <a:gd name="connsiteY2" fmla="*/ 1047 h 21600"/>
                  <a:gd name="connsiteX3" fmla="*/ 15826 w 20655"/>
                  <a:gd name="connsiteY3" fmla="*/ 0 h 21600"/>
                  <a:gd name="connsiteX4" fmla="*/ 3 w 20655"/>
                  <a:gd name="connsiteY4" fmla="*/ 0 h 21600"/>
                  <a:gd name="connsiteX5" fmla="*/ 777 w 20655"/>
                  <a:gd name="connsiteY5" fmla="*/ 1843 h 21600"/>
                  <a:gd name="connsiteX6" fmla="*/ 1362 w 20655"/>
                  <a:gd name="connsiteY6" fmla="*/ 16761 h 21600"/>
                  <a:gd name="connsiteX7" fmla="*/ 39 w 20655"/>
                  <a:gd name="connsiteY7" fmla="*/ 21376 h 2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655" h="21600" extrusionOk="0">
                    <a:moveTo>
                      <a:pt x="19781" y="21600"/>
                    </a:moveTo>
                    <a:cubicBezTo>
                      <a:pt x="21310" y="19799"/>
                      <a:pt x="20494" y="20533"/>
                      <a:pt x="19879" y="17107"/>
                    </a:cubicBezTo>
                    <a:cubicBezTo>
                      <a:pt x="19264" y="13682"/>
                      <a:pt x="16767" y="3898"/>
                      <a:pt x="16092" y="1047"/>
                    </a:cubicBezTo>
                    <a:cubicBezTo>
                      <a:pt x="15789" y="-141"/>
                      <a:pt x="18507" y="174"/>
                      <a:pt x="15826" y="0"/>
                    </a:cubicBezTo>
                    <a:lnTo>
                      <a:pt x="3" y="0"/>
                    </a:lnTo>
                    <a:lnTo>
                      <a:pt x="777" y="1843"/>
                    </a:lnTo>
                    <a:cubicBezTo>
                      <a:pt x="765" y="4727"/>
                      <a:pt x="1073" y="13883"/>
                      <a:pt x="1362" y="16761"/>
                    </a:cubicBezTo>
                    <a:cubicBezTo>
                      <a:pt x="1544" y="18573"/>
                      <a:pt x="-290" y="19629"/>
                      <a:pt x="39" y="21376"/>
                    </a:cubicBezTo>
                  </a:path>
                </a:pathLst>
              </a:custGeom>
              <a:solidFill>
                <a:schemeClr val="accent4"/>
              </a:solidFill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4" name="chenying0907 21"/>
              <p:cNvSpPr/>
              <p:nvPr/>
            </p:nvSpPr>
            <p:spPr>
              <a:xfrm>
                <a:off x="12700" y="889000"/>
                <a:ext cx="199716" cy="175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7274" extrusionOk="0">
                    <a:moveTo>
                      <a:pt x="21600" y="0"/>
                    </a:moveTo>
                    <a:cubicBezTo>
                      <a:pt x="18923" y="21600"/>
                      <a:pt x="5182" y="19974"/>
                      <a:pt x="0" y="11161"/>
                    </a:cubicBezTo>
                  </a:path>
                </a:pathLst>
              </a:custGeom>
              <a:grp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5" name="chenying0907 22"/>
              <p:cNvSpPr/>
              <p:nvPr/>
            </p:nvSpPr>
            <p:spPr>
              <a:xfrm>
                <a:off x="0" y="-1"/>
                <a:ext cx="169627" cy="1569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399" extrusionOk="0">
                    <a:moveTo>
                      <a:pt x="21600" y="21399"/>
                    </a:moveTo>
                    <a:cubicBezTo>
                      <a:pt x="21600" y="14641"/>
                      <a:pt x="20714" y="6540"/>
                      <a:pt x="20597" y="325"/>
                    </a:cubicBezTo>
                    <a:cubicBezTo>
                      <a:pt x="13874" y="-42"/>
                      <a:pt x="6603" y="-201"/>
                      <a:pt x="0" y="411"/>
                    </a:cubicBezTo>
                    <a:cubicBezTo>
                      <a:pt x="771" y="6724"/>
                      <a:pt x="1612" y="13779"/>
                      <a:pt x="1316" y="20126"/>
                    </a:cubicBezTo>
                  </a:path>
                </a:pathLst>
              </a:custGeom>
              <a:grp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6" name="chenying0907 23"/>
              <p:cNvSpPr/>
              <p:nvPr/>
            </p:nvSpPr>
            <p:spPr>
              <a:xfrm>
                <a:off x="12700" y="889000"/>
                <a:ext cx="200707" cy="2342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472" y="7302"/>
                      <a:pt x="6555" y="15634"/>
                      <a:pt x="11604" y="21600"/>
                    </a:cubicBezTo>
                    <a:cubicBezTo>
                      <a:pt x="14587" y="14593"/>
                      <a:pt x="19470" y="7960"/>
                      <a:pt x="21600" y="709"/>
                    </a:cubicBezTo>
                  </a:path>
                </a:pathLst>
              </a:custGeom>
              <a:grp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  <p:sp>
          <p:nvSpPr>
            <p:cNvPr id="7" name="chenying0907 109"/>
            <p:cNvSpPr/>
            <p:nvPr/>
          </p:nvSpPr>
          <p:spPr>
            <a:xfrm rot="19960150">
              <a:off x="953326" y="1604200"/>
              <a:ext cx="3203818" cy="30510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4" h="21252" extrusionOk="0">
                  <a:moveTo>
                    <a:pt x="0" y="11486"/>
                  </a:moveTo>
                  <a:cubicBezTo>
                    <a:pt x="6297" y="11810"/>
                    <a:pt x="8452" y="9094"/>
                    <a:pt x="10432" y="6445"/>
                  </a:cubicBezTo>
                  <a:cubicBezTo>
                    <a:pt x="11413" y="5133"/>
                    <a:pt x="12361" y="62"/>
                    <a:pt x="14424" y="1"/>
                  </a:cubicBezTo>
                  <a:cubicBezTo>
                    <a:pt x="15769" y="-39"/>
                    <a:pt x="16223" y="2237"/>
                    <a:pt x="16082" y="3272"/>
                  </a:cubicBezTo>
                  <a:cubicBezTo>
                    <a:pt x="15861" y="4889"/>
                    <a:pt x="14041" y="6135"/>
                    <a:pt x="14194" y="7965"/>
                  </a:cubicBezTo>
                  <a:cubicBezTo>
                    <a:pt x="14390" y="10301"/>
                    <a:pt x="17861" y="9673"/>
                    <a:pt x="19260" y="10227"/>
                  </a:cubicBezTo>
                  <a:cubicBezTo>
                    <a:pt x="19766" y="10428"/>
                    <a:pt x="21231" y="11033"/>
                    <a:pt x="21376" y="11673"/>
                  </a:cubicBezTo>
                  <a:cubicBezTo>
                    <a:pt x="21570" y="12535"/>
                    <a:pt x="20193" y="13225"/>
                    <a:pt x="19575" y="13518"/>
                  </a:cubicBezTo>
                  <a:cubicBezTo>
                    <a:pt x="20100" y="13794"/>
                    <a:pt x="21600" y="14815"/>
                    <a:pt x="21175" y="15661"/>
                  </a:cubicBezTo>
                  <a:cubicBezTo>
                    <a:pt x="20946" y="16116"/>
                    <a:pt x="20069" y="16279"/>
                    <a:pt x="19912" y="16721"/>
                  </a:cubicBezTo>
                  <a:cubicBezTo>
                    <a:pt x="19755" y="17170"/>
                    <a:pt x="20477" y="17215"/>
                    <a:pt x="20793" y="17467"/>
                  </a:cubicBezTo>
                  <a:cubicBezTo>
                    <a:pt x="21207" y="17798"/>
                    <a:pt x="21392" y="18222"/>
                    <a:pt x="21094" y="18674"/>
                  </a:cubicBezTo>
                  <a:cubicBezTo>
                    <a:pt x="20996" y="18822"/>
                    <a:pt x="20711" y="18995"/>
                    <a:pt x="20448" y="19175"/>
                  </a:cubicBezTo>
                  <a:cubicBezTo>
                    <a:pt x="20191" y="19349"/>
                    <a:pt x="19956" y="19529"/>
                    <a:pt x="19937" y="19697"/>
                  </a:cubicBezTo>
                  <a:cubicBezTo>
                    <a:pt x="19902" y="20016"/>
                    <a:pt x="20352" y="20019"/>
                    <a:pt x="20495" y="20232"/>
                  </a:cubicBezTo>
                  <a:cubicBezTo>
                    <a:pt x="21389" y="21561"/>
                    <a:pt x="18668" y="21213"/>
                    <a:pt x="18243" y="21207"/>
                  </a:cubicBezTo>
                  <a:cubicBezTo>
                    <a:pt x="15548" y="21174"/>
                    <a:pt x="12492" y="21415"/>
                    <a:pt x="9278" y="20028"/>
                  </a:cubicBezTo>
                  <a:cubicBezTo>
                    <a:pt x="6757" y="18941"/>
                    <a:pt x="4040" y="19440"/>
                    <a:pt x="1192" y="19163"/>
                  </a:cubicBezTo>
                </a:path>
              </a:pathLst>
            </a:custGeom>
            <a:grpFill/>
            <a:ln w="38100">
              <a:solidFill>
                <a:srgbClr val="46537A"/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664188" y="4299759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zh-TW" altLang="en-US" sz="3200" dirty="0">
                <a:solidFill>
                  <a:schemeClr val="tx2">
                    <a:lumMod val="75000"/>
                  </a:schemeClr>
                </a:solidFill>
                <a:latin typeface="萝莉体 第二版" panose="02000500000000000000" pitchFamily="2" charset="-122"/>
                <a:ea typeface="萝莉体 第二版" panose="02000500000000000000" pitchFamily="2" charset="-122"/>
                <a:cs typeface="萝莉体 第二版" panose="02000500000000000000" pitchFamily="2" charset="-122"/>
              </a:rPr>
              <a:t>申請期程</a:t>
            </a:r>
            <a:endParaRPr kumimoji="1" lang="zh-CN" altLang="en-US" sz="3200" dirty="0">
              <a:solidFill>
                <a:schemeClr val="tx2">
                  <a:lumMod val="75000"/>
                </a:schemeClr>
              </a:solidFill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graphicFrame>
        <p:nvGraphicFramePr>
          <p:cNvPr id="12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9771605"/>
              </p:ext>
            </p:extLst>
          </p:nvPr>
        </p:nvGraphicFramePr>
        <p:xfrm>
          <a:off x="3048491" y="735012"/>
          <a:ext cx="8424863" cy="5094651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512492">
                  <a:extLst>
                    <a:ext uri="{9D8B030D-6E8A-4147-A177-3AD203B41FA5}">
                      <a16:colId xmlns:a16="http://schemas.microsoft.com/office/drawing/2014/main" val="4140751868"/>
                    </a:ext>
                  </a:extLst>
                </a:gridCol>
                <a:gridCol w="1433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7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714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0755">
                <a:tc rowSpan="7"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本學期申請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下學期執行</a:t>
                      </a: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內容</a:t>
                      </a:r>
                    </a:p>
                  </a:txBody>
                  <a:tcPr marL="91439" marR="91439" marT="45718" marB="4571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49">
                <a:tc vMerge="1"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9" marR="91439" marT="45718" marB="45718"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09~18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開課申請</a:t>
                      </a: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教師填寫申請書，並送單位主管簽核</a:t>
                      </a:r>
                      <a:endParaRPr lang="en-US" altLang="zh-TW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6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hlinkClick r:id="rId3"/>
                        </a:rPr>
                        <a:t>2.</a:t>
                      </a:r>
                      <a:r>
                        <a:rPr lang="zh-TW" altLang="en-US" sz="16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hlinkClick r:id="rId3"/>
                        </a:rPr>
                        <a:t>開課申請書請同時提供電子檔至</a:t>
                      </a:r>
                      <a:r>
                        <a:rPr lang="en-US" altLang="zh-TW" sz="16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hlinkClick r:id="rId3"/>
                        </a:rPr>
                        <a:t>fz110@mail.aeust.edu.tw</a:t>
                      </a:r>
                      <a:endParaRPr lang="en-US" altLang="zh-TW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課程助理尚未確認者，可註記「徵聘中」</a:t>
                      </a:r>
                    </a:p>
                  </a:txBody>
                  <a:tcPr marL="91439" marR="91439" marT="45718" marB="4571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11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課程大綱</a:t>
                      </a: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填寫或修正學期課程大綱</a:t>
                      </a:r>
                      <a:endParaRPr lang="en-US" altLang="zh-TW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altLang="en-US" sz="16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規劃課程及預計服務的時間</a:t>
                      </a:r>
                    </a:p>
                  </a:txBody>
                  <a:tcPr marL="91439" marR="91439" marT="45718" marB="4571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11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教學助理</a:t>
                      </a: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確認課程助理</a:t>
                      </a:r>
                      <a:endParaRPr lang="en-US" altLang="zh-TW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不徵聘助理，也請告知承辦單位</a:t>
                      </a:r>
                    </a:p>
                  </a:txBody>
                  <a:tcPr marL="91439" marR="91439" marT="45718" marB="4571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678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文件確認</a:t>
                      </a: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申請書內容及課程大綱</a:t>
                      </a:r>
                      <a:endParaRPr lang="en-US" altLang="zh-TW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服務學習合作單位、預計服務日期</a:t>
                      </a:r>
                      <a:endParaRPr lang="en-US" altLang="zh-TW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經費預算之編列</a:t>
                      </a:r>
                      <a:endParaRPr lang="en-US" altLang="zh-TW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服務學習助理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請於開學第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周確認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9" marR="91439" marT="45718" marB="4571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111">
                <a:tc vMerge="1"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16~18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單位審查</a:t>
                      </a: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開課單位審查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系、院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將簽核通過之申請資料送至承辦單位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課外活動組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9" marR="91439" marT="45718" marB="4571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2949">
                <a:tc vMerge="1"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依會議時間安排審查</a:t>
                      </a:r>
                      <a:b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服務學習發展</a:t>
                      </a:r>
                      <a:endParaRPr lang="en-US" altLang="zh-TW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委員會審查</a:t>
                      </a: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召開「服務學習發展委員會」</a:t>
                      </a:r>
                      <a:endParaRPr lang="en-US" altLang="zh-TW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審查全校各單位之申請</a:t>
                      </a:r>
                      <a:endParaRPr lang="en-US" altLang="zh-TW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審查及公告確認之課程，並通知開課老師</a:t>
                      </a:r>
                      <a:endParaRPr lang="en-US" altLang="zh-TW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9" marR="91439" marT="45718" marB="4571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765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-0.00143 -0.0956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henying0907 148"/>
          <p:cNvSpPr/>
          <p:nvPr/>
        </p:nvSpPr>
        <p:spPr>
          <a:xfrm>
            <a:off x="1094886" y="1190136"/>
            <a:ext cx="2118732" cy="18006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en-US" altLang="zh-TW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1.</a:t>
            </a:r>
            <a:r>
              <a:rPr lang="zh-TW" altLang="en-US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籌備</a:t>
            </a:r>
            <a:endParaRPr lang="en-US" altLang="zh-TW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建立服務概念</a:t>
            </a:r>
            <a:endParaRPr lang="en-US" altLang="zh-TW" sz="20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基礎能力強化</a:t>
            </a:r>
            <a:endParaRPr lang="en-US" altLang="zh-TW" sz="20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知能訓練培養</a:t>
            </a:r>
            <a:endParaRPr lang="en-US" altLang="zh-TW" sz="20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329063" y="417828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TW" altLang="en-US" sz="54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執行流程</a:t>
            </a:r>
            <a:endParaRPr kumimoji="1" lang="zh-CN" altLang="en-US" sz="5400" dirty="0">
              <a:solidFill>
                <a:schemeClr val="tx2">
                  <a:lumMod val="75000"/>
                </a:schemeClr>
              </a:solidFill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</p:txBody>
      </p:sp>
      <p:grpSp>
        <p:nvGrpSpPr>
          <p:cNvPr id="2" name="群組 1"/>
          <p:cNvGrpSpPr/>
          <p:nvPr/>
        </p:nvGrpSpPr>
        <p:grpSpPr>
          <a:xfrm rot="6320106">
            <a:off x="3629314" y="1859283"/>
            <a:ext cx="4007166" cy="3758752"/>
            <a:chOff x="4000599" y="1585172"/>
            <a:chExt cx="4190805" cy="4075192"/>
          </a:xfrm>
        </p:grpSpPr>
        <p:grpSp>
          <p:nvGrpSpPr>
            <p:cNvPr id="5" name="Group 173"/>
            <p:cNvGrpSpPr/>
            <p:nvPr/>
          </p:nvGrpSpPr>
          <p:grpSpPr>
            <a:xfrm>
              <a:off x="4882344" y="2466917"/>
              <a:ext cx="2193102" cy="2252677"/>
              <a:chOff x="0" y="0"/>
              <a:chExt cx="852866" cy="876034"/>
            </a:xfrm>
          </p:grpSpPr>
          <p:sp>
            <p:nvSpPr>
              <p:cNvPr id="6" name="chenying0907 166"/>
              <p:cNvSpPr/>
              <p:nvPr/>
            </p:nvSpPr>
            <p:spPr>
              <a:xfrm>
                <a:off x="-1" y="-1"/>
                <a:ext cx="852868" cy="8760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416" h="20405" extrusionOk="0">
                    <a:moveTo>
                      <a:pt x="16720" y="2778"/>
                    </a:moveTo>
                    <a:cubicBezTo>
                      <a:pt x="14914" y="971"/>
                      <a:pt x="11319" y="-451"/>
                      <a:pt x="8803" y="133"/>
                    </a:cubicBezTo>
                    <a:cubicBezTo>
                      <a:pt x="6360" y="701"/>
                      <a:pt x="3697" y="2614"/>
                      <a:pt x="2081" y="4514"/>
                    </a:cubicBezTo>
                    <a:cubicBezTo>
                      <a:pt x="-1504" y="8730"/>
                      <a:pt x="-297" y="16707"/>
                      <a:pt x="4479" y="19439"/>
                    </a:cubicBezTo>
                    <a:cubicBezTo>
                      <a:pt x="7470" y="21149"/>
                      <a:pt x="11582" y="20381"/>
                      <a:pt x="14493" y="18758"/>
                    </a:cubicBezTo>
                    <a:cubicBezTo>
                      <a:pt x="17911" y="16853"/>
                      <a:pt x="20096" y="10904"/>
                      <a:pt x="19224" y="7161"/>
                    </a:cubicBezTo>
                    <a:cubicBezTo>
                      <a:pt x="18838" y="5507"/>
                      <a:pt x="17930" y="3990"/>
                      <a:pt x="16720" y="2778"/>
                    </a:cubicBezTo>
                    <a:close/>
                  </a:path>
                </a:pathLst>
              </a:custGeom>
              <a:solidFill>
                <a:srgbClr val="E7E4E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>
                  <a:latin typeface="內海字體-Regular" pitchFamily="2" charset="-120"/>
                  <a:ea typeface="內海字體-Regular" pitchFamily="2" charset="-120"/>
                  <a:cs typeface="內海字體-Regular" pitchFamily="2" charset="-120"/>
                </a:endParaRPr>
              </a:p>
            </p:txBody>
          </p:sp>
          <p:sp>
            <p:nvSpPr>
              <p:cNvPr id="7" name="chenying0907 167"/>
              <p:cNvSpPr/>
              <p:nvPr/>
            </p:nvSpPr>
            <p:spPr>
              <a:xfrm>
                <a:off x="380999" y="419100"/>
                <a:ext cx="114979" cy="129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5717" h="19193" extrusionOk="0">
                    <a:moveTo>
                      <a:pt x="8207" y="1"/>
                    </a:moveTo>
                    <a:cubicBezTo>
                      <a:pt x="5361" y="45"/>
                      <a:pt x="3294" y="1077"/>
                      <a:pt x="1940" y="2668"/>
                    </a:cubicBezTo>
                    <a:cubicBezTo>
                      <a:pt x="-3233" y="8737"/>
                      <a:pt x="2749" y="21478"/>
                      <a:pt x="10382" y="18839"/>
                    </a:cubicBezTo>
                    <a:cubicBezTo>
                      <a:pt x="18367" y="16076"/>
                      <a:pt x="17184" y="-122"/>
                      <a:pt x="8207" y="1"/>
                    </a:cubicBezTo>
                    <a:close/>
                  </a:path>
                </a:pathLst>
              </a:custGeom>
              <a:solidFill>
                <a:srgbClr val="FDD67A"/>
              </a:solidFill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>
                  <a:latin typeface="內海字體-Regular" pitchFamily="2" charset="-120"/>
                  <a:ea typeface="內海字體-Regular" pitchFamily="2" charset="-120"/>
                  <a:cs typeface="內海字體-Regular" pitchFamily="2" charset="-120"/>
                </a:endParaRPr>
              </a:p>
            </p:txBody>
          </p:sp>
          <p:sp>
            <p:nvSpPr>
              <p:cNvPr id="8" name="chenying0907 168"/>
              <p:cNvSpPr/>
              <p:nvPr/>
            </p:nvSpPr>
            <p:spPr>
              <a:xfrm>
                <a:off x="190500" y="330200"/>
                <a:ext cx="187616" cy="1164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7165" y="9507"/>
                      <a:pt x="13632" y="14770"/>
                      <a:pt x="21600" y="2160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>
                  <a:latin typeface="內海字體-Regular" pitchFamily="2" charset="-120"/>
                  <a:ea typeface="內海字體-Regular" pitchFamily="2" charset="-120"/>
                  <a:cs typeface="內海字體-Regular" pitchFamily="2" charset="-120"/>
                </a:endParaRPr>
              </a:p>
            </p:txBody>
          </p:sp>
          <p:sp>
            <p:nvSpPr>
              <p:cNvPr id="9" name="chenying0907 169"/>
              <p:cNvSpPr/>
              <p:nvPr/>
            </p:nvSpPr>
            <p:spPr>
              <a:xfrm>
                <a:off x="482600" y="190500"/>
                <a:ext cx="205216" cy="2374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2953" y="16606"/>
                      <a:pt x="8813" y="12328"/>
                      <a:pt x="13080" y="8168"/>
                    </a:cubicBezTo>
                    <a:cubicBezTo>
                      <a:pt x="15215" y="6084"/>
                      <a:pt x="20684" y="1968"/>
                      <a:pt x="21600" y="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>
                  <a:latin typeface="內海字體-Regular" pitchFamily="2" charset="-120"/>
                  <a:ea typeface="內海字體-Regular" pitchFamily="2" charset="-120"/>
                  <a:cs typeface="內海字體-Regular" pitchFamily="2" charset="-120"/>
                </a:endParaRPr>
              </a:p>
            </p:txBody>
          </p:sp>
          <p:sp>
            <p:nvSpPr>
              <p:cNvPr id="10" name="chenying0907 170"/>
              <p:cNvSpPr/>
              <p:nvPr/>
            </p:nvSpPr>
            <p:spPr>
              <a:xfrm>
                <a:off x="431800" y="25400"/>
                <a:ext cx="7805" cy="129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105" h="18446" extrusionOk="0">
                    <a:moveTo>
                      <a:pt x="0" y="4510"/>
                    </a:moveTo>
                    <a:cubicBezTo>
                      <a:pt x="7256" y="7435"/>
                      <a:pt x="21600" y="-3154"/>
                      <a:pt x="18731" y="18446"/>
                    </a:cubicBezTo>
                    <a:cubicBezTo>
                      <a:pt x="15073" y="12297"/>
                      <a:pt x="11415" y="6148"/>
                      <a:pt x="7772" y="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>
                  <a:latin typeface="內海字體-Regular" pitchFamily="2" charset="-120"/>
                  <a:ea typeface="內海字體-Regular" pitchFamily="2" charset="-120"/>
                  <a:cs typeface="內海字體-Regular" pitchFamily="2" charset="-120"/>
                </a:endParaRPr>
              </a:p>
            </p:txBody>
          </p:sp>
          <p:sp>
            <p:nvSpPr>
              <p:cNvPr id="11" name="chenying0907 171"/>
              <p:cNvSpPr/>
              <p:nvPr/>
            </p:nvSpPr>
            <p:spPr>
              <a:xfrm>
                <a:off x="12700" y="469900"/>
                <a:ext cx="23280" cy="21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6928" extrusionOk="0">
                    <a:moveTo>
                      <a:pt x="0" y="13338"/>
                    </a:moveTo>
                    <a:cubicBezTo>
                      <a:pt x="8924" y="18116"/>
                      <a:pt x="12992" y="21600"/>
                      <a:pt x="21600" y="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>
                  <a:latin typeface="內海字體-Regular" pitchFamily="2" charset="-120"/>
                  <a:ea typeface="內海字體-Regular" pitchFamily="2" charset="-120"/>
                  <a:cs typeface="內海字體-Regular" pitchFamily="2" charset="-120"/>
                </a:endParaRPr>
              </a:p>
            </p:txBody>
          </p:sp>
          <p:sp>
            <p:nvSpPr>
              <p:cNvPr id="12" name="chenying0907 172"/>
              <p:cNvSpPr/>
              <p:nvPr/>
            </p:nvSpPr>
            <p:spPr>
              <a:xfrm>
                <a:off x="431800" y="812800"/>
                <a:ext cx="6350" cy="222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8016" y="7100"/>
                      <a:pt x="15293" y="14380"/>
                      <a:pt x="21600" y="2160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>
                  <a:latin typeface="內海字體-Regular" pitchFamily="2" charset="-120"/>
                  <a:ea typeface="內海字體-Regular" pitchFamily="2" charset="-120"/>
                  <a:cs typeface="內海字體-Regular" pitchFamily="2" charset="-120"/>
                </a:endParaRPr>
              </a:p>
            </p:txBody>
          </p:sp>
        </p:grpSp>
        <p:sp>
          <p:nvSpPr>
            <p:cNvPr id="3" name="chenying0907 162"/>
            <p:cNvSpPr/>
            <p:nvPr/>
          </p:nvSpPr>
          <p:spPr>
            <a:xfrm>
              <a:off x="4000599" y="1585172"/>
              <a:ext cx="4190805" cy="40751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68" h="20207" extrusionOk="0">
                  <a:moveTo>
                    <a:pt x="16830" y="9488"/>
                  </a:moveTo>
                  <a:cubicBezTo>
                    <a:pt x="16251" y="9490"/>
                    <a:pt x="15671" y="9523"/>
                    <a:pt x="15092" y="9512"/>
                  </a:cubicBezTo>
                  <a:cubicBezTo>
                    <a:pt x="15226" y="9778"/>
                    <a:pt x="16356" y="11181"/>
                    <a:pt x="16720" y="11634"/>
                  </a:cubicBezTo>
                  <a:cubicBezTo>
                    <a:pt x="17004" y="11989"/>
                    <a:pt x="17286" y="12343"/>
                    <a:pt x="17608" y="12666"/>
                  </a:cubicBezTo>
                  <a:cubicBezTo>
                    <a:pt x="17750" y="12809"/>
                    <a:pt x="17904" y="12936"/>
                    <a:pt x="18048" y="13120"/>
                  </a:cubicBezTo>
                  <a:cubicBezTo>
                    <a:pt x="18348" y="12740"/>
                    <a:pt x="18617" y="12439"/>
                    <a:pt x="18893" y="12164"/>
                  </a:cubicBezTo>
                  <a:cubicBezTo>
                    <a:pt x="19350" y="11709"/>
                    <a:pt x="20623" y="10084"/>
                    <a:pt x="20868" y="9711"/>
                  </a:cubicBezTo>
                  <a:cubicBezTo>
                    <a:pt x="20464" y="9574"/>
                    <a:pt x="19453" y="9515"/>
                    <a:pt x="19453" y="9515"/>
                  </a:cubicBezTo>
                  <a:cubicBezTo>
                    <a:pt x="19303" y="5439"/>
                    <a:pt x="17071" y="1447"/>
                    <a:pt x="12670" y="337"/>
                  </a:cubicBezTo>
                  <a:cubicBezTo>
                    <a:pt x="5812" y="-1393"/>
                    <a:pt x="-732" y="3706"/>
                    <a:pt x="67" y="11641"/>
                  </a:cubicBezTo>
                  <a:cubicBezTo>
                    <a:pt x="594" y="16882"/>
                    <a:pt x="5192" y="20106"/>
                    <a:pt x="9712" y="20207"/>
                  </a:cubicBezTo>
                  <a:lnTo>
                    <a:pt x="9712" y="17488"/>
                  </a:lnTo>
                  <a:cubicBezTo>
                    <a:pt x="6413" y="17413"/>
                    <a:pt x="2962" y="15067"/>
                    <a:pt x="2673" y="11234"/>
                  </a:cubicBezTo>
                  <a:cubicBezTo>
                    <a:pt x="2276" y="5980"/>
                    <a:pt x="6867" y="1717"/>
                    <a:pt x="11875" y="2980"/>
                  </a:cubicBezTo>
                  <a:cubicBezTo>
                    <a:pt x="14979" y="3764"/>
                    <a:pt x="16606" y="6511"/>
                    <a:pt x="16811" y="938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endParaRPr>
            </a:p>
          </p:txBody>
        </p:sp>
      </p:grpSp>
      <p:sp>
        <p:nvSpPr>
          <p:cNvPr id="18" name="chenying0907 148"/>
          <p:cNvSpPr/>
          <p:nvPr/>
        </p:nvSpPr>
        <p:spPr>
          <a:xfrm>
            <a:off x="7864818" y="1301595"/>
            <a:ext cx="4351467" cy="21855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en-US" altLang="zh-TW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2.</a:t>
            </a:r>
            <a:r>
              <a:rPr lang="zh-TW" altLang="en-US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服務</a:t>
            </a:r>
            <a:r>
              <a:rPr lang="en-US" altLang="zh-TW" sz="2000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(</a:t>
            </a:r>
            <a:r>
              <a:rPr lang="zh-TW" altLang="en-US" sz="2000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建議第</a:t>
            </a:r>
            <a:r>
              <a:rPr lang="en-US" altLang="zh-TW" sz="2000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14</a:t>
            </a:r>
            <a:r>
              <a:rPr lang="zh-TW" altLang="en-US" sz="2000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周前完成</a:t>
            </a:r>
            <a:r>
              <a:rPr lang="en-US" altLang="zh-TW" sz="2000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)</a:t>
            </a:r>
          </a:p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學生參與服務</a:t>
            </a:r>
          </a:p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en-US" altLang="zh-TW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TA</a:t>
            </a:r>
            <a:r>
              <a:rPr lang="zh-TW" altLang="en-US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活動記實紀錄</a:t>
            </a:r>
            <a:endParaRPr lang="en-US" altLang="zh-TW" sz="20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教師協助引導</a:t>
            </a:r>
            <a:endParaRPr lang="en-US" altLang="zh-TW" sz="20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endParaRPr sz="20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</p:txBody>
      </p:sp>
      <p:sp>
        <p:nvSpPr>
          <p:cNvPr id="19" name="chenying0907 148"/>
          <p:cNvSpPr/>
          <p:nvPr/>
        </p:nvSpPr>
        <p:spPr>
          <a:xfrm>
            <a:off x="8085493" y="4100413"/>
            <a:ext cx="2711465" cy="22190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en-US" altLang="zh-TW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3.</a:t>
            </a:r>
            <a:r>
              <a:rPr lang="zh-TW" altLang="en-US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反思</a:t>
            </a:r>
            <a:endParaRPr lang="en-US" altLang="zh-TW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反思心得</a:t>
            </a:r>
            <a:endParaRPr lang="en-US" altLang="zh-TW" sz="20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自我檢討</a:t>
            </a:r>
            <a:endParaRPr lang="en-US" altLang="zh-TW" sz="20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小組討論</a:t>
            </a:r>
            <a:endParaRPr lang="en-US" altLang="zh-TW" sz="20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服務建議</a:t>
            </a:r>
          </a:p>
        </p:txBody>
      </p:sp>
      <p:sp>
        <p:nvSpPr>
          <p:cNvPr id="21" name="chenying0907 148"/>
          <p:cNvSpPr/>
          <p:nvPr/>
        </p:nvSpPr>
        <p:spPr>
          <a:xfrm>
            <a:off x="1117700" y="4119207"/>
            <a:ext cx="3518069" cy="22190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en-US" altLang="zh-TW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4.</a:t>
            </a:r>
            <a:r>
              <a:rPr lang="zh-TW" altLang="en-US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慶賀</a:t>
            </a:r>
            <a:r>
              <a:rPr lang="en-US" altLang="zh-TW" sz="2000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(</a:t>
            </a:r>
            <a:r>
              <a:rPr lang="zh-TW" altLang="en-US" sz="2000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第</a:t>
            </a:r>
            <a:r>
              <a:rPr lang="en-US" altLang="zh-TW" sz="2000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16</a:t>
            </a:r>
            <a:r>
              <a:rPr lang="zh-TW" altLang="en-US" sz="2000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周</a:t>
            </a:r>
            <a:r>
              <a:rPr lang="en-US" altLang="zh-TW" sz="2000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)</a:t>
            </a:r>
          </a:p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服務成果分享</a:t>
            </a:r>
            <a:endParaRPr lang="en-US" altLang="zh-TW" sz="20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建立成果文件</a:t>
            </a:r>
            <a:endParaRPr lang="en-US" altLang="zh-TW" sz="20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檢核、討論</a:t>
            </a:r>
            <a:endParaRPr lang="en-US" altLang="zh-TW" sz="2000" dirty="0"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2000" dirty="0"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感恩、傳承</a:t>
            </a:r>
          </a:p>
        </p:txBody>
      </p:sp>
      <p:sp>
        <p:nvSpPr>
          <p:cNvPr id="23" name="矩形 22"/>
          <p:cNvSpPr/>
          <p:nvPr/>
        </p:nvSpPr>
        <p:spPr>
          <a:xfrm>
            <a:off x="3294518" y="3749925"/>
            <a:ext cx="1569660" cy="6688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dirty="0">
                <a:solidFill>
                  <a:srgbClr val="FF0000"/>
                </a:solidFill>
                <a:latin typeface="內海字體-Regular" pitchFamily="2" charset="-120"/>
                <a:ea typeface="內海字體-Regular" pitchFamily="2" charset="-120"/>
                <a:cs typeface="內海字體-Regular" pitchFamily="2" charset="-120"/>
              </a:rPr>
              <a:t>一學期</a:t>
            </a:r>
            <a:endParaRPr lang="en-US" altLang="zh-TW" dirty="0">
              <a:solidFill>
                <a:srgbClr val="FF0000"/>
              </a:solidFill>
              <a:latin typeface="內海字體-Regular" pitchFamily="2" charset="-120"/>
              <a:ea typeface="內海字體-Regular" pitchFamily="2" charset="-120"/>
              <a:cs typeface="內海字體-Regular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3624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9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D405520-CB2B-4FB0-BC5B-41255B3EF35B}"/>
              </a:ext>
            </a:extLst>
          </p:cNvPr>
          <p:cNvSpPr/>
          <p:nvPr/>
        </p:nvSpPr>
        <p:spPr>
          <a:xfrm>
            <a:off x="566045" y="379719"/>
            <a:ext cx="88713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2400" dirty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內海字體-Regular" pitchFamily="2" charset="-120"/>
              </a:rPr>
              <a:t>補助課程費用共</a:t>
            </a:r>
            <a:r>
              <a:rPr kumimoji="1"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內海字體-Regular" pitchFamily="2" charset="-120"/>
              </a:rPr>
              <a:t>2</a:t>
            </a:r>
            <a:r>
              <a:rPr kumimoji="1"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內海字體-Regular" pitchFamily="2" charset="-120"/>
              </a:rPr>
              <a:t>萬元</a:t>
            </a:r>
            <a:r>
              <a:rPr kumimoji="1"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內海字體-Regular" pitchFamily="2" charset="-120"/>
              </a:rPr>
              <a:t>(</a:t>
            </a:r>
            <a:r>
              <a:rPr kumimoji="1"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內海字體-Regular" pitchFamily="2" charset="-120"/>
              </a:rPr>
              <a:t>教育部經費</a:t>
            </a:r>
            <a:r>
              <a:rPr kumimoji="1"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內海字體-Regular" pitchFamily="2" charset="-120"/>
              </a:rPr>
              <a:t>)</a:t>
            </a:r>
            <a:r>
              <a:rPr kumimoji="1"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內海字體-Regular" pitchFamily="2" charset="-120"/>
              </a:rPr>
              <a:t>，各項經費補助說明如下：</a:t>
            </a:r>
            <a:endParaRPr kumimoji="1" lang="en-US" altLang="zh-TW" sz="24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內海字體-Regular" pitchFamily="2" charset="-120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B0A5A56D-88E0-440D-8493-265D591428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523535"/>
              </p:ext>
            </p:extLst>
          </p:nvPr>
        </p:nvGraphicFramePr>
        <p:xfrm>
          <a:off x="1089465" y="861060"/>
          <a:ext cx="9728590" cy="567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9329">
                  <a:extLst>
                    <a:ext uri="{9D8B030D-6E8A-4147-A177-3AD203B41FA5}">
                      <a16:colId xmlns:a16="http://schemas.microsoft.com/office/drawing/2014/main" val="856286445"/>
                    </a:ext>
                  </a:extLst>
                </a:gridCol>
                <a:gridCol w="4994031">
                  <a:extLst>
                    <a:ext uri="{9D8B030D-6E8A-4147-A177-3AD203B41FA5}">
                      <a16:colId xmlns:a16="http://schemas.microsoft.com/office/drawing/2014/main" val="2238274348"/>
                    </a:ext>
                  </a:extLst>
                </a:gridCol>
                <a:gridCol w="3165230">
                  <a:extLst>
                    <a:ext uri="{9D8B030D-6E8A-4147-A177-3AD203B41FA5}">
                      <a16:colId xmlns:a16="http://schemas.microsoft.com/office/drawing/2014/main" val="11245752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核銷應備資料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4830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交通費</a:t>
                      </a:r>
                      <a:endParaRPr lang="zh-TW" sz="18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大眾交通運輸為主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(1200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月票無法核銷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不易到達之地點可租賃交通車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遊覽車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計程車無法核銷。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搭乘證明、</a:t>
                      </a: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合格交通車發票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含起迄地點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830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膳食費</a:t>
                      </a:r>
                      <a:endParaRPr lang="zh-TW" sz="18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每人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餐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元為 上限 </a:t>
                      </a: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簽到表、照片</a:t>
                      </a: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合格發票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收據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單價數量要有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461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材料費</a:t>
                      </a:r>
                      <a:endParaRPr lang="zh-TW" sz="1800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zh-TW" altLang="en-US" b="1" u="sng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限 課程與服務 直接相關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之材料費。</a:t>
                      </a:r>
                    </a:p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電腦設備物品無法核銷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隨身碟、硬碟、配件、碳粉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</a:p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單價不超過 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3,000 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元，</a:t>
                      </a:r>
                      <a:r>
                        <a:rPr lang="zh-TW" altLang="en-US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本項不超過總經費</a:t>
                      </a:r>
                      <a:r>
                        <a:rPr lang="en-US" altLang="zh-TW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50%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用途說明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材料活動照片</a:t>
                      </a: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合格發票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收據</a:t>
                      </a: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單價</a:t>
                      </a:r>
                      <a:r>
                        <a:rPr lang="en-US" altLang="zh-TW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</a:t>
                      </a:r>
                      <a:r>
                        <a:rPr lang="zh-TW" altLang="en-US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數量</a:t>
                      </a:r>
                      <a:r>
                        <a:rPr lang="en-US" altLang="zh-TW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</a:t>
                      </a:r>
                      <a:r>
                        <a:rPr lang="zh-TW" altLang="en-US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總價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都要有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76970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保險費</a:t>
                      </a:r>
                      <a:endParaRPr lang="zh-TW" sz="180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實報實銷</a:t>
                      </a: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目前配合旅平險：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萬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/20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萬 ：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保險收據、名冊</a:t>
                      </a: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4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TA</a:t>
                      </a:r>
                      <a:r>
                        <a:rPr lang="zh-TW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費</a:t>
                      </a:r>
                      <a:endParaRPr lang="zh-TW" sz="180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以時薪</a:t>
                      </a:r>
                      <a:r>
                        <a:rPr lang="en-US" altLang="zh-TW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196</a:t>
                      </a:r>
                      <a:r>
                        <a:rPr lang="zh-TW" altLang="en-US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r>
                        <a:rPr lang="en-US" altLang="zh-TW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時計算，最多上限</a:t>
                      </a:r>
                      <a:r>
                        <a:rPr lang="en-US" altLang="zh-TW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</a:t>
                      </a:r>
                      <a:r>
                        <a:rPr lang="zh-TW" altLang="en-US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TA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工作紀錄、時數</a:t>
                      </a: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TA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工作心得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0363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外聘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鐘點費</a:t>
                      </a:r>
                      <a:endParaRPr lang="zh-TW" sz="18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</a:t>
                      </a:r>
                      <a:r>
                        <a:rPr lang="zh-TW" altLang="en-US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服務學習內容相關</a:t>
                      </a:r>
                      <a:endParaRPr lang="en-US" altLang="zh-TW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外聘講者上限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2000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時，總時數</a:t>
                      </a:r>
                      <a:r>
                        <a:rPr lang="zh-TW" altLang="en-US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不超過</a:t>
                      </a:r>
                      <a:r>
                        <a:rPr lang="en-US" altLang="zh-TW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  <a:endParaRPr lang="en-US" altLang="zh-TW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講者領據、活動照片、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PPT</a:t>
                      </a:r>
                    </a:p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簽到表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7066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雜支</a:t>
                      </a:r>
                      <a:endParaRPr lang="zh-TW" sz="18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所需文具用品、郵資、紙張、印刷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...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等。</a:t>
                      </a: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上限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元。</a:t>
                      </a: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合格發票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收據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單價數量總價都要有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2173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40284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79662C1C-F846-4778-A890-1AF178AAD3CE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SUV0cjtE77+wIAALAIAAAUAAAAdW5pdmVyc2FsL3BsYXllci54bWytVd9P2zAQfi7S/ofI79gtHQOqBMSQ0B7GhNSx7a0yiZt4TeLMdgjlr9/Zzu+lbEh7aJWc7/vufPfdxb96zlLviUnFRR6gBZ4jj+WhiHgeB+jh6+3xObq6fHfkFyndM+nxKEBlzg2ApsiLmAolLzSA76lOAtQzYGBGXiG5kFzvgfsUuNtIJ0v07mgGLrkKUKJ1sSKkqirMFSDyWIm0NCQKhyIjhWSK5ZpJ4tJAXoNd6b+j4ZeJnOh9wVQPWei3B65JWo5nxQck1RILGZOT+XxBftx9XocJy+gxz5WmeciQB5Wc2VI+0nB3J6IyZcrYZr5Lcs20NklY28zXK744zz0lwwA5h03GlKIxUzjNY0QclkyA/W1KVVLzqAGt4VU7XvNav4153zRutnOkcy7Kx5SrBI76kM46CfTJMKqf2etaBT00Cro1TMiT7FfJJYvs67dWjPMFcgFbxdk8sapCOICnWxpqIfc3AAMV1R3EbdOwaxq2oJYDt9HXHQVqbrtlVJeSNaWa+U88YuILlZIaWVxqWTKfjIw1lgzBPnFXrpvUNcRPdJae/kNvjN+oNT/Va52xgP/RmE9A1NaE5xF7vuXgo1kGNdUMim1sWBcpNjG7nFT5mPV0PTC5HOumwEU8TWXMYAwjqinp7OQQlEmqwCUs5QjbOzgITnicpPDTkwzj04M0GZW7SYbewUFwKsLdBLQ1t2Uk4zqOxNQqyCcT68QPS6VFxl+sPAd7Rq+sDl8buebouuDtwdn8j1EcxGgGc4smVpd56u2r5vDezKlWnc+mcJaBWmEemC4L59XMQlmMfCK2pWWqb/o5NfuwBx3lPDUd01zfQe+iWvMX5lU8Ml+6xdLUJGFGMwH6cL7sMUA/YbsMwlvToYhbkTd1wJjYN/dvK9ps+bp1ruuHOuxDDZ84qxzGzdRHUEcsRZlHox7iovuIqBR22rVk1EvZFm60OAGRiiJA7+GhvvPF6UV35bPFRYO1ed27wC6XN6z0OuFOQaTWdXsRv94N8PgbUEsDBBQAAgAIAINzh0lEcWpARkUAAIaqAAAXAAAAdW5pdmVyc2FsL3VuaXZlcnNhbC5wbmftvQk4FGr7P45KsoQjhWzlpEWF7MsgKuckS0hKSFP2sUS2MTMptFimTovdNHVE2RKGLDMay7QwMyVZBiNThjKGhhnMDL9R5/2+hzTvef/X/3td/0XXlZZ55n6e534+931/7me95mBnLSGqICogICDx+28HHAUE1lgJCKyKEhHm/c/Iixks7w/BMEdrS4ESvOII7x+rffbb7hcQKIOLcbzW8P69LuS3E2ECAusbF34L4oILzgoIPN78+4H9zlEetD46IfD4ibWcOVuO4JygOuTBNf0Wg6E6naHxw5tvTK8KuHjA6LT/7ceCvzhyDj5JtxDpyLy3EXi5R2oDaMshkat5BXsSXEKUS9nRLoi+vozuMBq4LTvg/Vzvy5wwPCCA3s3OJLReGKOfBA/F9X38stZ8+vlYZacHqX72c6EBmcwdi4QUCq4S12oQ+OHHqZS4u6BDePlo6uSXOCa8+uj0Ts65i4LCcqeX/oi7KX5grBsdhCXSYfPsSw4jZstLFPdT/UqYjhmAzbNgV0yf33wbQD2jn7isRJL8VcVJwTQcueSq1GOVZcVNSRxYP9vAQrMAGlZ7YN7Ltwy5UOjiuxqoP037q5z2Mo3SCgGvwhIvXZsvLEXXsAsxs4XIW1H2/Y32HvB5mmfXtKPVD3K7fCzkdonL1mzUURWfOlPspbNUbEO0ePg6KxXI5Ju+SXY7Yq7iTkqVSNde6UTulOf8VNActy0YGtZ1Whc/9Y4BHsrwCfJnfNKEzaDfUX6Bw0w9zZllcBoAMz2DJN31uArE1H/ZiNsHS/Gb9wBn00zxoXU2eufZ0ZkZNY81ltS7U7gmHhkc/dotwnyeYT4fc3rifRX6QiQVn5NFd1qPTTc4U39AjpmFmcmqFSlWm0wyN599Ax8b9CGYsQMzcKONKnMhVaf34Gm3b4wVenI/2yodkrSiGG0mMy4azimZe7J7U0BgTHOjrjj3g8rchyzgF9nEXEpUfa4feqla3+kR94jnrFWVfszpgnO7bInCFusb8rDEaEO5/b6rbxxTLnVa1eqUynoHOWi7Vc7sHIKqEHYNZ27ZEAXFH3dpwbgNVA9x8Ep7UarhbWU00lAvjvTFkLadpfDY43PzkgF80dCNJVY3iridWXOcA7B8ozKLVKk5cWEjWbq64vJ10iCZhvKzYCAlIcNTiCrZAlBt9I03LknNNOnMOnYfHd2tP2YAfX8pl1m+caAEgAoDlPFGiia2Vk0kGYGLrpR9gGGYYMIY5SJVFJ8JFhMgUUNB6evPJcveLTY7yhqJAE35Bcp8CHC7Y+yeYdz3MAGFY8rg9gHezwB1AORpNmJuBIGGHgmdn59BzM88ZCRBmiBV3JaINJEkzYlpXJhqrhtD9h4tWocbbVraE6aTa0MzUiIg5DYRGCjMSNg+5VI5sjJdjsSUgaGoM2iuYkyQkqgVUG8WDcFB7SASGWNq+JF3VccMO79c5Pr3Lh2ISYOFgfBQV/H6fbWYdHyFqgYW7xelL3GYgtqYXPE6XE31GkhtwPeDTe9GduCWIUe5npYW6MmB7lTkmgdx/m1lOTKUbdgnIszBeu0H+jQTISzTsGJA51JRNcBfBXk6PjF0bMJHTI4nLL0FND9pPz8ZU6BAsj9+sgUEMqeZDfqUuSva9773N5HQsu+2N3kPgbehtXRTTfBqQvhq+kaoXeN09Z7Pb/EmQUkUNBOHAUQ+JLyJyqY8I2JfGuKmwabHSTOHUoCkCDcOQF1piPCywCnQQOJpPtuPgIsSP0Oage7z8hVzJ4WZMDdRZdlmU3pnZ2OkWErUCmaxEN6vEc022K93zGmRDZ92E65JREqrHhCRJpcpFBYX+Qsejt9Aq00BeZ1dLcmwoamtTgl1uj1BFzlJ8bHx8t3ciU2ZQQ/OvVcmGSF2pIla5RfqUejSJ1GyOaA8HxOCiBiF6RelIOgoJkoC38Afb+dBy9G2KqmhHPLbG92oQMEvaK1wP/N2qanbWuGzGwXtAVPvvgj6cOqU2tE2Q27pYBocBh5r+vWQ6XFK7CBhYyD+csPGk6iB8wqJdmQfVHF/kNfZQifTTRT0w1JB2oX7NMZtVmFf1T5dqD7MJFXEgxLLg4FfnH9y1dZwN9vxbMI5tve1RR6rwOeem5yxxD61yfQSoQAva7ZD3ggibqtlftdD90MqMLjFmZhucKOMecD+Nh4AXG63oK7sLXUHB1KbYh9pTXatFT3I+/YuN8MeM786rvz+M++2Wr6LGIkWM6FQtfe6HMdXJQ0EQFW00e4PyXNm7ifSuwmciYxS8ZxcsKK1G81I0opKf2QE0YgLk69uopBzTaS3oqj+HHn46/BzvqaSpE8UmpGup7xxsRVY8+2IP53JCaAfNIbMWUPyBb842komIBnXbo9c2W3rufbM/BUPqx7/90x95X56tUfjya8fIuDyS9zgH3Hl8cjQfOmiijvpoKlP4c3H3Pw2At1uvIG+d0luflUicih/uzQ70Px1PFJ6uPV44qEdv8RZj24HB9ok1LfR0kQa75o5+Co7o+4g2xnXMw+KKGgYu1XLmSfhat31VQT9xI6QUGW2YMm30V1RO8TbxvKt5RRwRjA40VU+ZowlUd9EMYeMNZFJbCaKCswKSS9pSiX1kFwrQvfIgaaC2KC0xwab2LkwGkgiaHNiC5qa2nPFKmdW4a3LXlx0U6jt8RLy0LNAN9v0pcHspDB+YyKK9TmgsPDMsS7druxENWmo3eVXqMdFtAdrlKQdj5B1dJlvXCCVpB4MVePFkMrQPhiBOMqz4a88Gw6U6+nfVOH+SlHQt0ggJUTLsrHLE0wn6Ou3NE2PrN3V3DXN2unl6+ZV420OwBK7rFcj2kIUreuONfxGl1egdvWTq9z3mrvL9+wNDp5Kpv6eZdq16Yyd1fsuVMJjBtUTjG4J46C8htFUJgdgJVmfWEFJCUOgYZ85gAOEmdgq+knbN5QPE4tDaYs+cZt4SgOQzOYebCD2V+kEBSOM+8x25324TnqIUDeXUKciJs3cBd8L3Yk4EdDrWQvAdsz4l43kn8FxK4EePIDGnD+1VTyl54j5BAS69+itmet4JjRDOtZOMwEOIl1RqWRtyYlJh4pC4pNoUFYfjvOWMx0pdkKHnYEgTMZSqcq4N6kGqaCY/gn6SH4fIeD8+lVpUZx8QndUajOGtAuP2ve0+I9AQhvqjEluO40bwYIoQArPre5vZzFMmRyTqcbrTEApxVCSZhJkwlTYV2w1WgvZCsn+spPuFZOKI5vhgmqUPeGai+MVTILHDgBXISpNNvFeyuVo+AlCTAzni5k+QMWH/dVwKZ0IieYRlHk3IxeJXK2ifuD539WU50Hmc2kVQ2hX4BJmkinoVaBVcUqurnL7B05sAlLhzXvEKjw5bAkxGjglHI/EOnj5aq/COmhOU2OeV3miltAcVJCF3MndIiTj36j0gxnLsKu/hGhYyZ9ehnx1xQt67RjOuggt6V7N1nNqXoZgwhca6yz3ahlS1tCgLi5itZ+8OlxHt1PHilL21fUH8tbwjFckgdeCZYifoLC+l4Wc6Kz6PUSA/nNom/My1K8TOBCnGftBzITsvxwv5P14sFkqUfRywodl2Wwg9qLWhklbCxWIS+NMxjPgj024K/EP2pclfyJX/qia3pkfuOubf/J1uFnhB05r7zLde/19iHcs27MsLVXxNRAZYlvybkJywU2FH5U7/E++bo3oCIF6jy1DvM/xgMUb3dvLsnJbOanES+h1w96H7vocevdbyt8/vXc/jpoLDmINJmmOeUBnPuVoyjoIyl7tvBRle7UzUa/0BE/u8C7DgCfdLbCiJbL3CaOnm3lfg0wdG4GLFlwUrXskNNEjVSqd0XlbTkNcNvHhm7M35enmJku6EyDO6YRx00R+W+NssWa9i6qH2tPSPQvmoWC7MWNirr1xsQKetFwU/1b07q4bEJB0oihvmJZq6bbukw2Xqt0XSsUjFVxfCt9N8Ks7AVyiDe1vrdx9TJWkUSQumytqv9SUdvid3rk6tHahlIiV3pM/JHaLtUfpNCyp7Yzygo5cH1ugjrvK7zKVzd23ZMgc3jY4igxGLJSSSvQ/vW2z68aHE94Xl9TWZLrrntCuJ85xgaVP9jlH7TJdmu7d+zMuT6qJtlBKVbyj4bD+k91HKG0CSxzW1Whep51PPxLq9vA6VzDuHLXUwC1+X2Wz5SrpGK+UhdzjuDuBp0+kt2QJLknhpBi8Thc0OK55Wo995fDh0fhSLMX9IXzXUqqqkFfqopbzKo3uhqdaKQarWhfXpjp0VFDWIS5P9Cw44Q4S6/Rh51Iwb5PYnaAadJxXiuePhF2exp3zUggWXhJ9LVofCPH6bSP7gimqYZWQj3VaCuzDCq6i+3tLFkphHSSKzq56jdXtF9daXNvFdOu/gEOTdUkUtU/I/0fAkT+9ApwV4PzfAhzCBeeBvDSPHsBEk0xtVT0NZECWBEwSx56vVdk9pYR7l6qZqpfa3SnHr71yao/l2bu3OteBWUGPBhi3VfVTT6gaJ9r+XAunkwu8R8urI+n9HWuQe3anAFkXuPxqqJ5L9+boFET9ztmpYQU8osjOLN2OiD3f5o0ycuLTvTidc9sjSGVC+cLwY7hzNtL7fbOTSo35VVQgU2X4h5VsgcL53JhTGdaoNUgs8UgH3tzl5/gyhCUPKge5xVkhgbFn2OUEMzCpjxzDpiJgc0O3xiSVqI8itSQsE5D5LrR9FD4Y3CuTV51Gch5AbaGAxkzKaaDUMOV4USudO+bzrj/X5ABH+zq4GrQmSGZfPxOtQyoF4CH7C7R0nWYY8Laf9/Nfja7kVUY3qOVmUkw38Cor7zCnR/GprE76ej2roCHzRhmO6826CcADF+py4zJSCXzqCo4/QwfsuiEhD+6lZkLOpobtFJFNLIleja9K+bm9haCnm3LBx1Rl9jFrCHpsoylD+3U8LQYoxzFAt34O+r++NvDuRlknt7iPsBMX7S+1S9ydvSPbx4RPz0zfXKtnFjXs3AIksN1qS/Morat5Q18Jx0ajXvPpmn34mVKAxpMN+5h1paTRL12h3pd5fASkfG2OJPpzP8sFyoBH3eMCJK06F2rpvx5UheHjK0kHf0WhD6wpAYgDwjk25pgDoD6cHz8HbJdkmVyD4JXoJ3yupRf85c5tH7zcqtMPO72kF+/lpKbelV7UqpgD6s5Ke3u6LU/0tkkkKw8mh0CxRGnl5i9ma/+ty/dLdVmjlglSrNcK3wwP+1TeysfYFBsMUfNVQp3Kif21kfQBI0W21DY4LIdfiLowuNH6fMHCV1qii9cduFbgxC/KGIcmqckbibvLXP3laD4fd2qRU918M1k50XvV0a2fnflE0Xt2vYO/oaQSvYUWCvKJOt8cSXE8Ml/4/oF3j/gE1G9VB+4UB2yT2nbfjp8zW+hM90m5mg3fOsMnKC7o6Gmz1qSr6uED/1GZTzu0Jh2+FeQT2N5dc1P8XV8cMnht+6sNtJfbEb2A6YHLYIw94AWYNVbvxXaq0hnj8IMkXuVB9RWSy4DDi6g95oTseV2ptkCf0WgNPvErpF+kuR/sPHDSkkAqEQdV+sf5wnu6rRH8egS5/wvYyGfNWH89ePyXyc/7/RZChcgBSMd/HALFxw0UuDm00stXsbb0SykfJhDC1W6b9hl/a6NJG+t9FnYhzlcx7Nt3+NGmKZwuyfCyiKxK9MebhesOUFzXICldG36ur5ZrAdnXeLTlGb8IH1Iy3gTl0Z+WR3yaq2V3inKExwLwx/hZSljCdmah0C4tvggMHVTwuS+0K6SEH1ayNUzLPHlMKZQft0uW6TSU4RUK40dZB059uMZ9fFE02YkPoTqdXd2SwWN42YX8TIIqaj96nEcms/mBh9Kkhz+wxnngFD+GYHg86gyGx80o/KxfbntJqDqvEJUvlX6GlWEfE5SV4+eZGgxDU3R4zNPwOD/+ipfN7SrlocWQnwn+U0idTWJzWwzQZWBmtw95sj7hZN3kWxsDqhJsjO1fhQPlp5Is+0o+KSb8HCcB64AlHwxVYJyJvsuSZtMP6SaRY6O5sLmZP/KlcL0UDSz+inKML6tJxn60z72XQOpnorJI9w9JXx1jX0fgaGh/fqi45/LxfJ91O5Y4cuLAb3JbTq9OkMXECMNZY32kvnpwJN3vkCrn4y37/t6IwHMFWhX3/3CfrbSRe/wh781ZmUhK29CSgSjSdtCJeYZ/0LMpsSXDlDvZblCoBLzge+qwCvI0Z3dLlewfEz6cWgiumikb5x/YHpTled2sfo+Lt10wHHTGE0SqJjM7UqtS/PZ/QlKusq+F+VYRVPKq9+DDYkZBiHatqBhYKDscUezSHgYP82d1C3VEsCd7H07V2e2/ADdm92wVl00UtVqml0Gc8xDriB3iKQKl7grKSJ+iP5LprtoKHzzFpFXAo2VZxNK+fss2V9DMCzV4b+97lwwUaeuO5HvaQUk0Cl0bBal8zQQitNWDguOGTcXdjVOr6RG97ex0M8fQIoYNHdjsq0iaTD8pooh7i/KjmrkXK7Dag+DcJhDNkVOwv7BjklOI3vZ86trcPNz13zjXW4Lz6qGLD3vK7BubRz6/ElFdmLjfNz7y+aWIPDUtrWp8H15bqGHGnxDxKHoUrKDbAs2nv5SHIRJvaaPqI31IkYWUt6FNNOnflNnXBwxSITVPdVJDY9DtlKzE8jLb1Tl7eD4/s8Q7hYvTPwqfedbEbGepFw9RMuHb+biMzFWZ/rh+LFFEIp88wdjoPQa2bxWZP8PRtUgJqUi4C9Lz5SmSRy5LUfcrQGSX66gnYbNeBxlPQmpEGbcp6aWz2ebCtMu3ez63Gvb7TRsDHm7sxbPepPp5VitSe7DvXMpHmP1hk6YEUb5c8qU+K2Z430zek73YetdQIwkrCr2dhQtEnklOuZMmPVs5EIzum6zXoSJ60RsSlU1SIR8oaOuYmBOxgTowBGHETXiULZDvJ9fj8gJP0L7k7DX8KdeHj3dLS3JqweRXeg1P3nrvdmfw7fh0kIqUbrFH/MWywxXFRdmw00dP+fe7eHtjiUCcNAvmL6fAUip0IiHYLlDUaw5VpVrXfY8x5qMZU0bDnnSY5LrNGBMII+tTXpvMy/PhsVT4UVSYZEAjkfn80J6GQJWz4cOQ/fkqju/6qeXuxuYQ+zYnzVvBCAvYqOE+L99kUNqMPZlQ8Xu6cIW0d0ukIiwWFwE651v7EaoQdUikd28tfPbAcE+/sOqldxCVgQqlOKpJO5+QxWjeTiIx0Cxc9vEtl/AzYN+W9I1/HpKSEyRPvv3ape4CQtknItDBPqsTpaXszPWgs36fQz3bYThovuC51Sk0J1paqhoqy/MrdPho6rHiMvLM446Nj1HATJX5ukTtkjV/0gC2+SrqsiyZKf9glSeasX25TXM+u38e0ybhtqNHeTGmgl90TN7YY6jCC3xz/Dz1LE6dWcALxif5+fxDYqBsuGiBxTy/kLaQaTjzQkwxv+D4IEEfb73G+R6MX+yfK7sGWIjFLvxYxBvLzdQHQruIGH5ce76rSZlHWg4V8ouNvsgUBi/sDXvyCf33YIFn4Lwo+4DvvFcFsWWGxw8m+VE6orl+mTVvVN7wC41aJ30psTwiNXucT+QfVsnqesALsr58J0z2VISa8RrO1VBdgdMKnFbg9P9bOA18SvNU3lP1bfiUNKRKpXkt252imtQSVV6+RFlpWuO9YQQaep5Lj0y2Gz3MG8vbok0BVnWHznomLcj/azXr96WrWRKxIzaePfVfX2k8+GiAt+Kp0mrNoN4Wj83v60oWlhQLB4qee2+en/FaZtm2GvFP1v3o1OTLbH3KMou673glliO4i9aEg5h5LaNJuOeUH2tgtfPMTG6X+LI7DU/L8Bp3L1holpsdGkL2rltmaVHhH616ot+lQyYMoxR/XNOGKkgtu563aMkXg9BZP0ZK3vRjJQ6N/6D5Nd1pCuWaymvhqxbnJeOfNGHRLFowDMz6+lqTHMuOAa7xANMqOwNkLsx2wridbvMl888IkCCWNWzSutZaBRLO6mehI1njjZKSbCVqJ5qSTentNKxsu1CHXsfrRO7AD15IT+pDbmnsGjS7jz6WCx57dgz+bVOo12WCk2VfZB1FqbYgLoRhjG0bpfwq3jFu+mwZCBd6cv3N1lQ0f5F1lbnacpjoJNS4J/nasfvd99qmZwUfazk3Mpq8f7RGEUZsX4lQ6DruJsx08y1lsmTswKpLxG6SYOzXWwjTRxGWxNktvuBkntHnbtf70VX17hWuuFBoUdfR4OjK4uV7opasOk3/U/swziZVnvZSCvA7CxX/+WPFgqHeGNEFkzCelYPPbfm96lnR/LXtuTtmOFLYEjGvhIX6dH+sbzJJiLazHzblELURkQvNehIyCaLQVq2Gf7mEu35BJtE/Kpf4o49XxY4ej0vzhM4MAOum7OHm21q5HKq551cjR+3AIugRnrETbmX86DxnD8YxN8gahj/imJBn7DSsWHWew7q/XnhUdwe5zfPXwu2E1ODs7am4t8CXi+rLJjf0iDA2k6dbxrp9EPUzqRh7jEfMSF4Wwnyew7CGKVdVQUbZOsz2MR+oSrtSFYhEGJo3m2QAWZDRudSO0YRNHlFOueXMy7d4MGLRBr9OeHKaPWOtbsQMU6V3o79tjlRHA3t1A7P737ccmU8mUdDMvvdQfcDdmblBcn6RAEBXvd+pI2yOQ5ixedf1yqEcltv6o1ZuSFgBp/qtJAEV4PHna8nj3C4gvB5dKCJPYS6sQAV38ZQUyo4153H1aZwKjON9hBM9XAhqDwqeT5U6P3vBtxcNNIyA4fyZPQGl9SOhqaqhtr91YT/65EYPSZCqEPaszTDYRPMmcrivdGylAEMHMdP65ooJL71VZPuz5J/zLINZaSDBbTTnNB6j9nyWoRfHXHuCh2QbhMsuDOSLZZq8zkpNJGVAi5dYipEixazdpqN4SRSFZLYwA1hOX5gEnSt3zYnO0tJN1XBJw1u9ncHkU9/OKVOfML88o+aCG4Hc1Mg64DELQ/cTJhJmVC/fIgGQJ4I76hMp7d8SKabhlq7A9q2qhDQhaD6gKZ9RjUsdTMYIgvdXMQ8SKFRlYuqVRmlvkZ27zFyL/kT/40uvGMJ30gpKF1B+YBnzclqFEVF3G56ZbLfHeJVPR67OkPZt6XzkNRy+HXRn2DS+zlZOAafrXhbje274kZ7hhd5JxxmRG53Cl9u1dC+1oRDRcj2WBBFLalqztaG8J+Pi0+JfUszzSRV3kKEqV1JrU65ZhBurW6K6gqDR0CEOpf6YpvT7Z3CGcMkCqGWWAbWdxHTPY+LGKHxVgIYJiX0x93wG51kjMeIIjWsumYBk95tMvqsZ3WxQ7zz3xlql/gIv+/VC2RDzeS0+NoyWzQA1D203m7hmoIhzlFMQ/MKpt3J7IZ/WV3Wjslg1pazqhLSxxBFg85MnX+u8Pj37orHgra4t463eEUuLidkYSV8StOZp+atXRNSZSqWwIYCVffFrZGjoI559zs907PeNv7xnMllKF4ubTlX9tvOSEkYWbbVCUh3lauh1DwsPqskBcODEFqMmoxyTovJ5RmLxN3NOX67n3BJt8ZQw8Meb1kF7PwQ/9+XUQypDKliviF2wU7tgWTYf8714FZY91UEPOk7bxCNxLol4zUJ4R3776XDa2kO2rM37nzZ8rYv7ZPS9Y3HLdUyrIuEaQ3LbdRrF6noP+1oLubBIPAUYQL/QszeDvCkx9+Tl1moVzsDaWp5x17u7JKJCytak0p7OTEcXbQB5si1fbMyGTjeq2LmrYyZzkWVPw9EEEX9KIeS001C9JRWo9puZj6sPmSpx8puL1PrRRZ4VQo9sR9tXJdlfRGCsfd0uGHGl7unvdcnAY/ATgodpZj2P39tALjrWkqNd0yXWUlVu69b/ajb2IAFBg+xX250SUtFnf8pDxZP2dXaEq+muDtstnsLw92xnBxQeV/Ntzf0SG7v6pdBrhvBdatE33K9eBvdHeOA44SYYwxrrc1+dPuETnzzB8BvvxrZt/MNuHjDfNG2YmKdVsSaj3TytXyw8JohmyCoWB6DoRyBDwOBay/PKiYdOd7l42jUSRX7NLzwErB0BvjGL2imTqGxMZ44wcGN01JYQEzwBMha2DaFDFZe27q5aaMvHZQhnYNemtOf2l9s2RrQQqJ4M2Qzp38bELIG1OGXwqDemXUoTqozYrWxOZimRKlQvzD63A41ORg1CqebmFeTpaFIkyqx9omwrQ1/jVxL7Mso+FA6plHS4bmwLM5M8TDEcPD87kz7y+E0XznRHysSeI30sn80quDcuf6LCUi9WHJdSwM08l4Q++RjmfbvhazZ1ywJwopcBjr4XApSmQdRRrLN9EpNCQjNy6Ltnso18rhq+Qn8bas1ldjrgog/1PhSq4hmrglVrLk5R47L1OpGqcOVv1p/2ow0EyUx2MytEj5ifLfBxqE6ANF85ANp5QPHTqW817F1mGWEjVf5ClijnuQrneXG/SbgYkooMi8WZ9B/9Gq1z2De6hCG14Kurl5nCzrpBQOUfUzW76vs6bghE4N5CcM6+pOKfXWqSZn4zH79ltFBhSCgguQy402PSLCbnzbZAbbU+O85o3o6lGW7sEbXSqyu0MsHujg+rRm+ygWfgkv/Wu9ebq0EvfNjtu8a7CdCIY1LV6qaKoVkE2Bzj6R2NV53xyOOTp/3q0oLr/EuGFk/uc3VCTt72eQfSGB9M0hS1Ol4inhLC4pERqUSPo2h18fr7a21WoWESrrSO3MW0vC6OlBiLMq8XwnBJmD1S7vJXzWaHH2CJ/7G6mNs+H3nVteoQRKyOJyLLjN/lfWXRL2xlK+zhEfXM+tPLLD8Lx6KO87K0UiFNDOfr3v6eD7yA5jZVs42nSpfnLx+OtXgSxK/hXgEX8f9j4smbKIZqvGTSQzZqquN4pCdncFP7s7s8Ppx5yClvp/H6+f3Apbt/NXTLFtJPbY1xz/kpz5FTNjzubPtgApFSNl/+YWJq+u+pmIXsKmCLAZ6XB93zWfO09PiyGwx5yIsRVmfm8dJV77/ljxm+S4ppP9jswytELOeXiQJWybAdeYoo57dek/4mpZxXaPgEv0w0N+4a5BEvXT3BJ38ccA1n8PgNDc2lBdM9Yiea+zDzbAzbZZWwsI4UgRaVigvjdh3nk6SWCXw0n6OYR5Bn8JERpejZz+mv+7LviAbWCU30plKjTDsTkJnOL9Xv2A6mGLx+vWSNs5X39V9dLs8u9BcjZEOYClQp2+f8ZJfrj70R9Bqe3p+m4xyXt5DrF/whsSsLuzmYucQJnH55USt8p/r5WtFkz+U3+n7b44uTrMlGiu4+ZiH3+APo/oc9betr+sT3LV7QRPNqdDzyMWKhZcuP+sKO0lSVcCMrWdfHvAyskXSgUafRZE68FNcFXDRXY8NLwWy0b5KO3YtYw4uKdFouhNnd9+2Mzhx3xB4Ww8rThIx8XLVp2SwwENuwDUsshdACapmQ88ZhiXGh4tKKM45xR3eNk+e55FpJyLDVgrcPpLNU5idUEOGPecgJlpEI9osg0rxvLHJDcRMS2RriKcSJ0vnZ0mChTJGArbevmQPXkLjT14k7UrfNTeYJqTmr5gIn6kQ7CaaM1s2X5kKUC60oqPzcGP+J8IRlE90srZASLV0ekwM+9JTuOmAoo6GryZ26Uxr7ST15Kk/ogfM9AGJ9Qk77k/ARo+08g9Z/M946nmre+EWbKaez+BBFWAJyYi6hbF/4nKw5Ap3mFa8r/bmJxQGsB15wq90zly1sHOqWHEyqIvWwt+NZm+ZT2dAPvJSCTHW00D3sO2TaUvRthV1mXAX85YoW9NVnh5/BYEEPd5DS2CbEFWymiI0a0S/OJxn+5CmkeVvDhFJVVRkN1RVcdDVJa4clXsRabfoaDEcgPX7mKq3gqa3O7BgrhXS1pmtnlPdYrhmc+SU1DW0n/1ff7nqv7QsSXsxO5cgNz7DELvokwIqK9I2/zWCNJ0/Q3s66ThlhWs0utaIydYQI05FgSaLIKTUR0AefXtjog2K7FNJDjWOk68/yVF/SdjlUCuXHZ4eO5ifL/AwpRo3ErsjaQMCl164Z3S5Qu+N+qDtIRkdmu80wlW6gQLLnET6MyuzHUeaH39uP5ZdhnMz9av3lhqpR7nG8/8LtvRV8az27/+mZkwCvgsSqa4k+iZEceQ94GW6R47grnq0mnnIvlJyPqrLpIvlXRhix0aw1KaSebV+lhytej7k1KBT2PdzikGy+YbqJKd1ih1lfnz+Couj5wGxlX8RefBu+9TTZSHTZveb6XgOKXr7gUuIMWq03EBELwPwJuNS28f6YmCZprWqzGQl8Gd/YJteO3pqc0lBOi5y7RgpNbrf5XLpzdVjRLuIuossV/S80qjS0ZbWFIZwuFxm45tF383TLVAqvlT+72GXErqKKWJHWbq60B8PHnxaPBtJn5Olre3i24fdwv19yypOKYu8kcx48vKi6ciCcOfdi3sZ4lIDupft+Dj1MA4krg65UlUMy7OygTRTS9rdJFOd7lmuwZ03TTg5HjxKAcQXLTs6clhHGSycesmgXejPyqmLkcGv0VR0JJUr6GTYKFP+H9I2WyNjmrhF2AsqGqlYQSDpg8Q6LnwaLeQEDFXGxeb6jYXPlXeTJdKBKfmxMZMKNVu3AQqEPFfXUII78XYrRL7dE2y9OOqju+g/GFo8kXUdmF4u+K7YoupQrfL9dtrP9wcafgOuiVkXQjU8vnO9ZrzmpGrNDJIW9QI6yfKNsyi8HGVxePD2dHGwh16MW9FRStnpMVOQn42whF9O35e6D43HKsn+J8o7CIT5MyYGT5Zd49Qrr22dVdoX0yUr9tHWTNVa7rUuFAAtbQn5uhv+XRP1MgcD9r5I00dVsfCS6XS2gTJJHK+7LXl0Ie3DInvrU1mCYam3cRKbsj+dQsAuRc+FUNISRRe5tfqxN9ueFdeFBI2XCBa+CDqTLlaXBVqsu7n5Sh+Jd0QILpOjZ7d5F4h2mV4Jzu7cnTHhXyy+ZkBT9tGf9QR5p8eWRls6fkZbr3prrbXiFHP5NWmJTTrjCL+Pi/l54LD/OMjrJ6qig7I6TcaMBt382r7+hzeOv1v17Nr6csKRYwteNV+4L7XKo4MeBDpZvusIjSg4F/ObQkXXNyIKLohuK+W26ejPa7MXjQBse81lIcdgRHLpj1z2hg/z2iTnogkNdeYUS+G042vDKTfE6TwNv+C1/LKemHxYtbKJfa5TWPWWXm7PL++hzY/QxKK0TCmKlRtY1VilohXwSHnymSBiJCsKFxY5o8Jn6dxX5ihXTHFWGTn/o66v9dvL+ssJfCF338/pxQjfgsR/VhJ7sX6UlWHUR5q+a+wXrEJffcGspjD5IKIpZFInKpq+zrfL6VkoieDrRR7jrB9JaJnBACpWi2koZDV2//EkdnjARqzVePFcRj8zsG2/Dj5Z2ey4povVEXZx7U2XmZg69LEBVtc/Dwv9cgYWz6g8Rflz4fSKSPPu+KgKNK3q+3WxinUp25XNJ/C88T9NoYFre4L10giMeCRTOrFr3OAFJcpP9vC96f4HqsqRP1Ir6nBdR5Ixh7i/ssgE3+hqidMJ+POO/7nsnw7M+UDkQL3f1YOEQGZ2Lab5FY42wgcVSa76vIBRovTv39ZLD/h3LLSLIJn4PlwvUjtAa2JdxAp6CW3STwd5z3+4I+Kuc13+UQncsTx7DJesvtobO76sJ/yq4nNf+16cK/eoKuRndNTrlypvhEov826v/Tkp/nrd8H1wetJj1l3zn8P8quJyn/tenenW2uqY65Rd8vAH6ypsXpbG3/zspdTZt+2pUdHoWexv374P5r4Lyy6wy/evT74HM+wu+NSbQVH8RJHb+l1LSMs+Fm3tXyC8Plu8Fl3q9J+v+Xcn34NX6PidjqisqcFHi5/hfStmr93oY2uq72ONd+Ou4oNdPSc7/VPIt08rIKDbR+VI20bXIUvPE/zsp7v5333DT3yyel/v81yIa1uHned+/Pv2Wqum4RXq/B1LK/r4iGWcj/99JqX23+wFb+0Hbknso/m1nP0sc//XpN47tjRprLcK1ABed+Uvb999JiXx04hALeChr8Q7xgP/OJfyvO5YeHXHuC2uzp0l0kc676IXrKaIN5qGfH+UHoZIQmiBzDNcASjFwJDVB6qkAulEMLIPhh2OMN0pi0OQRJmbSBlORRJer8sZ0x5zFqYD3vEAnmvMc8HSNLXbJWC6wvZffqtQQ53bhzCIaR24hOB9/R55NThEIm+3Dvgx80u2i7y3UIHKKxFWswRimORHy+1jhWX4CxvUYPXZbNimzDOtQaFW8/gdIRi1Yhy9ca1Jl7oNKxDwzeB6VZG4vIdnYjySW0NSwTa4HZ0wwDBOD5+fcLnRjm6Yj3fyid1xN0S6Dd6kz28fClO1QCBykBXJQy0RyD8VnTx2IBQBc6UIVR+SsrdesG8eOhSHYvW2fiTPQfGDn6gwASvpb3Kq76b0vJykjenFzcr4dwbaW63EJ93YxHXOT7xFq2Xj70G9yW87EWr+Q2z8YiWbkZGlp7w2DY3CEwTnS3NDz06tv7PkzpSEiZifUTbpnTHMMk3C3rE/3dMqd0lBYGYSXfxbmsCZ/mekKUo5p0W6Z7rLuxVXYhQaGImg+EyzI/gB4A6PLbPmV78aFQ8xW4Hgke6+0pygd288BWLlVGy5sUdyjmKyljW1E0VEnJ7vOfZU+jeKiBirqNUdMxVMszs/m5kv7o449lnbEByeRqFQjCeN8GDkyI1bRPraS9UsKpI3u8yi1PmjTX0H84Rdv2w7bvkXK+HVhbIa54laSa6LbtcJnvQ5LXz8kIC/ow4lVsFOuGTXbmwI/ltH++p1kArK9YV/LkcZWCOEORGXy9jorteQ+1oXPbhKTopZu6bHDU6rsTOqq26sLLx37cUfMQhdLd4rnJMKkfz30olvoDZC+X4HU/Pm16wkF5DBSS/fS+xH2dXwj0QmLC5Sr0XQAfILGwMv2Od/a1f3n09/rJryLlgSA1G/ehyCfiJIU69nUqySmKVksnvJknxARhak+ayaERz0NnXs0Tts3uTGk5dPXsseTDnI9exuD04qrWF+TJ2gQa9I2djtLJSfXk6d6sx07LQkQurwCrj1Vk6nk2W6BihyODtQruYMUOhr3w5hZfR+zRGTZ4bCYkZh4+BUXM2U36e6gJBpprfLBq5u8vOJv0DRaKkP2YV+NYNyGN+F4KXhUIG4TG0TfZgy4Ox3NS1lF9EjT1YhqOFMPUOLXILffW8wsf+rqDV2ocpU9TBlHxPvFxKaJ7idxXeUfd0v0jbaKZ8kvWWAR+WZbBK3Jt4K57Fr2Q8mQk24yy7vj8b+uFMBYhIKkTniZ8DyhQWyjjljgxqUnIv/yX5DMOlVnqf8cHFYFCv9Ewj/0o+JPfjgG+V9ymYYf9kT9l2Ff4MdTqv9dhFxRwooSVpTw/24lBDQSebmySveMcrnwwkINOimklYXyDxmtVDUJZVpErKK0tf54Ecc2cV5Srwyd9opLd7gRJyF3lVqj9U58QN1bQPONa9+V+QbtJWkAr7jZ15twEay+VPwJwZpi2XtsZXpUidiyyV+iQchugegPCZsiXK6IvorPA26++n2lSKF//KcMdMBX6CvMYI6E4ZLGFihikVSl5e04QYmmMJNcio1nd6caXX6Xq2zRP7tNIPP/A7cJ3IBUzTd7cprxrC49VwpWn+LCR6SrDPmA1GxxMOQ1657edNN2s7LEBJBwCb/9p5mcQ3LGEVK7xd0ZRXLgzXxOx9nGq/HQVxIKzPpSzFdi1CEeTt0pLfqdbvxO29marshbkbcib0Xe/6Y8fF8sZTO5CzDz8Vbtwg7QIfYMFeH559Rkuz1dOfrjzb5vR0bpCyvroVlhklcpeEVceGxg5HAdhVMyw2fS/bStxXf5vc/CqOriEGa3TzCWlwViaiPp/avhZbaxOLKaYj3CM1QxXxFs0jIyLWLpGTOSV39lfuCyZD+hvWYKIvbzufkAx18WppU/qws9X9gSGvfWcXqTxu/AIxwjbqbwTendqHvh6MF9KJNwN/ZMOFmaiAL1kElcOzrVVU4BR3RBo4hhxmbYgREIinK1rD3mCBwCnQvIhad1qfPr0o2FQ6TKYTLIgZ2FGsBzvslJrz9RPaVVW/zbqwFCL0Yev4lwW/0klGQlCQgv36qDxU2D2dGB800y9r2jxtgX1Rg5lUJ7Coopy5ImNUGamOxUgOXr6mIlG059QiYoliOPk/LULunz7D0uZqXmkIKpAiaDerRLovd6+PMNPenf2nVexsszHpZf5+O7On2PbvJFLVSA15nVj9sbztf8oYu6RiIdj38UCpPWsoP1Y99sTLTT9Ar+8DH22BekqoHQ65FtnDJ3sdOsBCSvUalqqaE11yOguf9QJWNh7ZfqnS4RISTcq1aRnSR2aguZSqY9ndyYidcsQ8zXJeQyXjNJGNI5Osj8yt5b8AEdy1bU+YqEkvYJ0LlhNKSCnaTNxge0Mcb/IPFZEQoQkl0Y9TF17POIkemdD89w0JI2/ml3CVavgEifeDjoIHXyD7aIFiW95xVxxOykobyGWT5CGfZq7Y7mdEM8M+4o4w6y7LpeEDkS1m4zYv/I6Y42H5YSgN34DWQP3bHKz8+wifdQljpBSafD5jouvZr5NLbHIcczSGWLT22x+9N+s9iC+tJhDpUGsYAnIGnQHvTWe32sXGRZqV+DPKVnZqz2iFlq5Zry0NT2cT0UiLVp/6ipoTsj25Slz2ePU6bUQZ4x59Rcc9ASej4TmXztyQTxys5K2du0pxMi6/LTuqoEKuoRw5Moke2kiPY7Oe0I3FwPOx4P95qlR0TDRjWZen2eJoQu+/i7NDMge/qEotNmFRgKGLglIBmxtkh6PYFVPhQd9RLEh2S9X71rYS5JwQD1rJ/fcl3AoPyCtlI2k04F8yNt75t0/jfkaRvQbn2kAtdzY1P2k06h+O0cy/ztm1ZrM6DGbCQGt72AXYPnt1pZdM2bl2IQn2VZ7adOUrFEPQJKgS9M73/HzVAZTpl0kNjtEo8iMogEIGl7btSgd2ys+dcXaiZpxNJodY+gLD5kWy/0Oi+piQk8N4zsuEejEsznObZRPULEadbClv7E+6C9znw9/N0F2+znOV/OBC4ycqy3uxlBAyuklmj7ZTFc+B29s43/9k198ZTXlHwvXw534aiDQirqGb8rruL0jL41N0trcuHekj6eo59y/3ajwXOeMtrKJ/aR+OrYcUHHEK9hzqrbZ1rRki7XxxljfbUGKtkbtvgGGkhYd6ZXtEXzO3hXdM3h+zBNS/05bfGniHE+Qhw2TC2DxN6PjUeWOb47TuM/yqcXvq4XFBhWz+9U3iL88pXnsyJvRd6KvBV5K/L4y5NOnFWuEoaxq2C1/3FGpmEmxclJUHaYX+i75+RyxmDXPaFVx/lFuQFOy6NHF0XD+e2LIu7UKNss6xAXx29flFYIlPLO2WKN8TF+B8xv3+lKES1oaOB7wNwQE+rPa3gOvwm28FeHRw+tcT49wE/74tlkQz1ew+34qd743LaIB0K7tEL48SthfHB2pmiBRT4/spbz9Jfao4KyctX8Zv1WUQ3sbNc43+N7k6TdiWt9BRdFxU/xm4aMY2zOfyi0i/iI3+a4/KKmIN6orMBpBU4rcFqB0wqcVuC0AqcVOK3AaQVOK3BagdMKnFbgtAKnFTitwGkFTitwWoHTCpxW4LQCpxU4rcBpBU4rcFqB0wqcVuC0AqcVOK3AaQVOK3BagdMKnFbgtAKnFTitwGkFTitwWoHTCpxW4LTMZfKf0jzHNqR9G76rslc7r35vWeahWwe96+YbtJa+ifs/T43B0z8YbucNgpuLqsfmQb2t31+s/eupMcDPnxqrSrYNLOGNi+PKU2P/z3hqTHl6LBJTyygWXla+llbNwoU3rnL4ZT77fuHOfvLqyTc+etmIDJNlKuj+Jw+dZdz8lCGt56j2QxG5vn+i++FyBTyhVenHBj4JtFj2kp1/XzdENBDsa33xtfWqwiPpH4okB/H/eiGWGAxjk2rtIZ+dasmzxeSe+i/u9B4AZ7zxE5pSPTg9aEiJsravzEFkbP4ReY/j/FyOaecbT6VvfX2dDodxKI9MNfDmKD8SIgYmi8sxIdhcQXrOz3ZGYqaTMK57OabMgeaJltDgqTXPowMSfxypx3GlsZ80zm360qcemMwTBRoJTdLuvNuR45jmOhz1akazwwcKNhbnDlubxxzb76sRpBiJMsxPnu/CmaGS6E4tcxzCPGfstefc16yWuQ5PbsfYwntLM3PEK2bhb9F2z8yBdzf3lRPM2DE0c+6IPQbJbMdta1F67GPqTZtgDxlgZhJDu3FTN24qs8rCd9OhrNpIHJ6Byo0p3eFZO0sK3W2uGcR2JXmkyC++1PTMhFtH4V37dZy7LbHjl1VOtV470/oWWjLFjAoEa4YcuYLszNTFhbKgWw9ZTN2tqvukLmJyjhw51hvdXi3iSKFK1zWzJOfHJcmc6Fdzyc8gYdd6rEUU9GBf3MgxDFZBQHwmrewqCTqKg46evqFEak7v0m+pxG07daChy7Jjmv0WiCL8ZoIi9eLKgNfCUsJEXlOfRo7JfsovmYtQrILhd8tH1CroLL77tOlMGpg1JrF5NUog7FFup0J4bkzvhBwrVqw1XC7mc5yLYlX89jBwvLV0bDMiPx5ZtjXcU26jhmC+oLNbfZrRRmCnXubG86jZ5scvRCwo5D2mgVUHx5XgxzgmQqPM9EqtyhQxSVBeSHxS+5375pNW5hUGDiCS8r6nTLNBxZ7DH4G4X6i9pggN8fqm61+dXGAmqRcIsqXan1v+jgdZiSZqk3MrIkal3ZEGJns2c5uB9c5XnII3JZZw/nwSYTTx6MO5eD/G6ycswG8uiR4lzytsCPlwq/jECXr0b0pbvNwq5ZERYqZqA9lBZNMDIkaen7pdBFRizn9vxxx25G1ZRUP4yLQd5Gi3wdgvGq/sT3BphntZnJqUTaSY7MVPfFjUpZ1tJo4p4iqck8J6fSohubNzj2wqr5MSkBqNRJdep0aia7QBzPzlzKoNgqfcIFGvLvu00jIb0biSBCTjdIhC4piYPVWZmeIpullS3g9XwTSzA9zNo9SmVNnUX92r9IBS3Rfm/QgddHzR3dPV8XHVZ2M+stblzI/VOLfbcEvAGPr2vWmej5t3VolZaW5IHANrvmAKHPxNoUrMUpOk+zgBeSVZxErFLBoVPHKQ7qjZG5AKjBz4soAve7P5wMZTxnZVnky93+s7/nZpa1y7eDInbj8bGux+PvQR+YJGLwFnPjfhtvY+ligWjwyN5iBZsimquv3gyduSnSewdGa7h65bzqAjy08AACEQp6NrN5i12JN1wk9So9wuR2REc+rqfXw5RfXzvpthowAruPwzGiQ7ZjcLfG74ijnnQ98m9HhCH4NgjnHbLLAXsHbvFLZ+yJB5DhnwJeRzVqCmUj4prHTn5zyPxY8Attub18c8f5EH3T4KMbcpiSF7TnG5fWRuX7HQG/bGRDxsArFxtgtUFW1xd7zoGff2649qw4F0bWMMXKRvqzgIoa4Cs2us1MOdzWr3iH2Al3ZA4bxn9ddIx7dQfvG6IFbkZmjMFcgb0S9D+A3IbxkKz4o2NIZk302uIOqHqbRLOhh/ch07LjeLZtUHsypLITQJezYhdkinMJP0B1evVOVK6rb108S594o4zoVgkMRDXEW4YpA5rdIy5921RfEUPTdVSt87cUIqABppStW3mcNHk2VZSsJYrKP7+r694vWfXhFFah9qiLBkZ4mfCLSv09WQ2foKTKUkitbPGVSqTH1NpNQmIIrtpC1QpDPNPuyZyVW3Tzr0tNiq1G481QKS/kOZ/Sczr+roVeDrfmu2QJ7hmFPqJ1dVsJvJFQ9TyprR5k2esYC1yRi6m/zsNfvYQe9TRbdN30/fTdVhbFVmyeDO75g0jZSbfaVROrp1B16x/PXHAM5a0EskCWD3dzqlI0WXf8aM/NM1ZN98qsYG0txg5OAIbQI8vNZsPM6A64EKNp8on4ZU0oDkY9CyUrlNMG+C10ubCJi2Weo2fGgNyKTFED4dnY1DMlJID6Ch7IrUCUZXMMcUWmpWwe05WUGpb2NfEbUKlk/cGxfOrtlkeGFzYdAVj3S3Lrnng2V3boTOcCa/ZPjkdm/esPeZUeX+A6uuaj2FtB0vwWEIsoktzypLDRNJrTF7OxppQADBNFfZ/t/jcFOiCXwwd9akDx16xSwfuebSBHgAWTqdU0FjENOnufotFeRtVMzrSo2tbsR0o7Q8nF556Uz0kcbu6XpTdA/hIaacXnvdZON4U+dkZKfIIUphB+X00U3nLzrh/WgLjeaxwjRZTYB8X4m0wSq2R9OZxEeQgwJRowljxCSqqYX7vqohsyGkD5tlhCXqgw2LbXVbK+OGHQG9Y0aLCHrn6YGFN3aCZeNRa/bsuRdQuCkf6S5mlY/xORTSXeIduABUCAaIWrO3/VhaGSi2mR6ZHx/bXTj3frScm6tE7USZb0hUJsFI6ngTaCTIa9x0EjSVYyYckApG23a9UFh4e6Pd9+mL5M5TrPqGyo7cCSx492hA+eH2jj8mztQG64Ne9oCwxGiRHhPxHM9D0jqBbw4EhT3jLLT02cvFLb2Hy8fRxbRJ/m3T7qGecgrm86M+5uzEjj9svHzd9hhJmKnJpZRWqvxROylXvE42Pyn1pECdungKO+hCoMbvLPeZ6BIt3cDdvDhf++05rQUSPxQz+kuC726cR3V+Wopm2597ThQqJo6ZoHzvV0WTiXkxPMe56IGAkucNmU+C0bZsyD7LZ9NBW3x2W2QkIqWHK1nPsuF+GkdY7vWGEgIk/7dM9ikxMcKFDnLmbIWDQeoef2I/XReKDs/gxF7wEbsIJI0cbh8JzdHgNW9BScrrrOY/ec6dY3UB4X0X06E4wiAqsCyl8yzKf8BVrmby0QitLZ0kfowum0HrWu9+HeZ7cPhZKvDRtXP9nt6F/dlVnSf//ibYvieT4Lc7q1Rmc0oh0/ZiXx6qfN28xetUhyEXsJspYw63CJkFuE91W76bLnffiplkhuDwXi8ZO6kYTcVUSjBViRrte26Yc4qalPkwDadSI+4hNzsPmX6xYXByf8Yqd8a9MZL3OvtawCV8w8KLgX3gfkZuH5s8P2cQO/+5dO7zWD5sNj+4ReQgLiYO0HE19BmOq69hRUIVZ2RrxNclaulmUtGvhySLlT/pUp3r3yX9zX9lCvdPlUQWx5S2Rb/fUKhKekWcya8haN4Kfj5gOu1Wc8RsLGz2uSXtl5mZ7SU+T0u2pWVAbDetrhx46n6ze28YolTcvWd+EjR+34xh/whRWufe4znEfFLmjJihuSTiXRKhPN7Twx0lzI3uFSJcjBlms6B0VlBLU1eXulsUJQDdEHMKz6geBW8J0Hx65S6RUOWXJqsIbhzJw9G7xD47yhmD5Ghvr1qxa9tCFXuok7ck8uN8wcFvSEcE9iiVkgiMOofjF/5Gxwd0V9kDppzTtCa7rrBGwQQiEzzMaf9oPyN1b0S03QlGr/9IT293iKx5GkY+9xUHTQtSEVDUy0hsYBw0oZ6UV9B/SlDzGt4tnnLs3gKXhgsj2y/qtrTod2M3w3rEco1TjuZDNLPb7Y941jhDZ7ccZnun98yl1WUb1+rW/wpD/3IB2s3JlPr6jpIOz3q/W+jNdCT7T7QersxZswo+wWEYxij+m20e0hp3w0y5VYkeSHMJV57VnUGFPCy+a8pDrKkqSMMSyHnrc243N7V6cnoPCDbs3zaibQ+j55byrFadfIlQfaYGMh4M1oiL6GckHKGKWDU2OYKYvHCTE4/kkeLRtk90nEv8WC1tO+zr9kjeb9hTNhszDyYfd7lsPvvAvCbaZDX5SoBUuVGAx6mHJMUYr1z8bSXRAxSjTiHMNKNrs52mks/D/U1iU2X3Jk6lfdFUouhKASZd1PITG22mztfO6+osfuWOPMesgs+ZVU/WOq+Owlm+nO4zaGk1nwBg65nIw6Eq7EvPmeUj2gcMu6C5M6NX9MTc7+K5xI5MRkzTp697hpNBg0wr6uap62QKhTlzPw+FGHFbVTHbry8XRP2l2yLdleIkZ7zOinL55iDAkhrnY1oNm0mDRTP6zFrPGQ8dh346HoHhvMbsFql/qlqR0HmJ+Ekrqi3p9U4v39qm2oQY7bB3ZpWac4F0k7dBnjHwO3mUVv2rUaGA8JlGrqgVRXFI47ik0usFH2iOWvTegq3w3ATPX7sUWpVjZFzkMZNyx4zwNso4Hk0hF4taPrjL2iNefzbOzn3blI45Q8cg+E8TCWO1vtzS6WSELa7paS9i+hpiIWO+4u5VM4mtDWeXUcGtNypZXkaT6Jwyy7C5ofdpmXvcGCcvZMXs7iObWgTpuTnB8yjhtfOL3gqy0FuFmH2Xr7/p6l6AsA3GOjWCbW0++6Zjf4FWOBOK/JaAPCZapaEJx+Fzw/C57ze65gDye8SYb8WCixqSf08cOceQ/tqMAa7jPkrb4OwnRTVOtdpfcAc5d7nmLJ6W/LdU8+xAfz04i4dM5do88jPrGoAZAEr7NFGc6pJoh93sNaxPZrw795VF3zfTr/nimEJTpSLubWhNHyz978nUvftxpTDul6qYeWI/JikXDLOBP39Gx7ydw3y9U9rrf4xXc/mxQPbeW3DWUFbp+hxMcMHrj6UmB2QTc83FAUykdb2HM8XsrkI8ZVzl2Ta1IJ/4v/mtL1o8ttL9hfXyM/vEvhPcabASeYFQToPnHYvjkeVak1w6bL5f0mGWYT7P6Fz1ZprN+WVmWiCvCsOl7b0VmVH3+qPkKXUVOvXNl2Y6EWoXTZDChSrNPzLKi5anlJ1d9KQDJzVyjHzOvnv+jyknZigNaDeTA3tkR2NOnvua5nriQura4dvHgAh2LzUIWxTd9WySjph9hOjhztHn0VqToo1EzEwWRl6/YbRycIoKHaMGARjnx2zkBmeUWGWTWKohx8fv5VWS/N9mmwZqxJs6aqgvbj4e1elXC3t5NvnR+TqqYWpUcpr/jWcApUSPgM9Q/0scMcy4WC0vNfYEGEmllJXZPhxu8egUK8QVEiiy9C+hqeqy7NY6n6uUYUZUjEeB2t8TdGetkLGDmlQR1j626TZCzfuisdvG2TXTO4HaPOlqT498QM92lI4N1lstvMuoLHEARud5bu8jySmgfQcNXBqXmb2albt6ULMzZhujzGL8nekXhfIap8vE1sF8J4T9iJZuRGzJnWP5G7aaqNf678ZrYtui5onVpoZz2Z7q818wc18M0lxwoEtEM81T+Zf07Op/mB47HTSQ+fSx09PiwNzKKQahTr1I1EonMqQNiIj5/Kivlswd68sxiewfVzJPIpXM9CrWtjxfbppEbxWWuAoBrdcTwXcmqSw3iTT8bYJM4xTfCTqz2aJEhk4Y7scqdm+OGgCT2blaR354UOh/rsm/qjgZ1+kBBg3fun1Vc/ug/5+Hliv34Fu5haeQsQ6PzJcVJS4OUj1PXBsxzzp3oeAjbPIjeUZ7mamxwE6Lj4iJCzKJLZ3zHMK8eA4Hi3YfVQbDActoyH3VTTCqtLOROP2chZnn9hWWondtqPw1c5kprwV+1mPxMftmpB1mTuVU7Qc76ya/6wK8X78ftDtQYnn60v8BUEsDBBQAAgAIAINzh0mZ25pjTQAAAGsAAAAbAAAAdW5pdmVyc2FsL3VuaXZlcnNhbC5wbmcueG1ss7GvyM1RKEstKs7Mz7NVMtQzULK34+WyKShKLctMLVeoAIoZ6RlAgJJCpa2SCRK3PDOlJAOowsDEFCGYkZqZnlFiq2RuYQIX1AeaCQBQSwECAAAUAAIACABElFdHI7RO+/sCAACwCAAAFAAAAAAAAAABAAAAAAAAAAAAdW5pdmVyc2FsL3BsYXllci54bWxQSwECAAAUAAIACACDc4dJRHFqQEZFAACGqgAAFwAAAAAAAAAAAAAAAAAtAwAAdW5pdmVyc2FsL3VuaXZlcnNhbC5wbmdQSwECAAAUAAIACACDc4dJmduaY00AAABrAAAAGwAAAAAAAAABAAAAAACoSAAAdW5pdmVyc2FsL3VuaXZlcnNhbC5wbmcueG1sUEsFBgAAAAADAAMA0AAAAC5JAAAAAA=="/>
  <p:tag name="ISPRING_PRESENTATION_TITLE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主题">
  <a:themeElements>
    <a:clrScheme name="自定义 25">
      <a:dk1>
        <a:srgbClr val="000000"/>
      </a:dk1>
      <a:lt1>
        <a:srgbClr val="FFFFFF"/>
      </a:lt1>
      <a:dk2>
        <a:srgbClr val="51647E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D77A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7016</TotalTime>
  <Words>1093</Words>
  <Application>Microsoft Office PowerPoint</Application>
  <PresentationFormat>寬螢幕</PresentationFormat>
  <Paragraphs>168</Paragraphs>
  <Slides>10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8" baseType="lpstr">
      <vt:lpstr>DengXian</vt:lpstr>
      <vt:lpstr>內海字體-Regular</vt:lpstr>
      <vt:lpstr>微軟正黑體</vt:lpstr>
      <vt:lpstr>萝莉体 第二版</vt:lpstr>
      <vt:lpstr>Arial</vt:lpstr>
      <vt:lpstr>Calibri</vt:lpstr>
      <vt:lpstr>Helvetica</vt:lpstr>
      <vt:lpstr>Office 主题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cp:lastModifiedBy>E500G9</cp:lastModifiedBy>
  <cp:revision>98</cp:revision>
  <dcterms:created xsi:type="dcterms:W3CDTF">2016-08-03T07:39:45Z</dcterms:created>
  <dcterms:modified xsi:type="dcterms:W3CDTF">2026-05-15T06:32:54Z</dcterms:modified>
</cp:coreProperties>
</file>